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trẻ</a:t>
            </a:r>
            <a:b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     Giáo viên: Lê Thị Tuyết Mai</a:t>
            </a:r>
            <a:b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F96D0-F655-2237-387D-8A8A199C99BC}"/>
              </a:ext>
            </a:extLst>
          </p:cNvPr>
          <p:cNvSpPr txBox="1"/>
          <p:nvPr/>
        </p:nvSpPr>
        <p:spPr>
          <a:xfrm>
            <a:off x="1756438" y="318539"/>
            <a:ext cx="650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3: </a:t>
            </a:r>
            <a:r>
              <a:rPr lang="en-US" sz="2400" b="1" dirty="0" err="1">
                <a:solidFill>
                  <a:srgbClr val="00B050"/>
                </a:solidFill>
              </a:rPr>
              <a:t>Khối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chữ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nhật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>
                  <a:solidFill>
                    <a:srgbClr val="00B050"/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nhật</a:t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1.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2. </a:t>
              </a:r>
              <a:br>
                <a:rPr lang="en-US" sz="4400" b="1" dirty="0">
                  <a:solidFill>
                    <a:srgbClr val="7030A0"/>
                  </a:solidFill>
                </a:rPr>
              </a:br>
              <a:r>
                <a:rPr lang="en-US" sz="4400" b="1" dirty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485</TotalTime>
  <Words>286</Words>
  <Application>Microsoft Office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Số lượng: 20 trẻ         Giáo viên: Lê Thị Tuyết Mai                  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tròn,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Admin</cp:lastModifiedBy>
  <cp:revision>44</cp:revision>
  <dcterms:created xsi:type="dcterms:W3CDTF">2017-10-18T09:55:45Z</dcterms:created>
  <dcterms:modified xsi:type="dcterms:W3CDTF">2023-01-05T02:22:41Z</dcterms:modified>
</cp:coreProperties>
</file>