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NHẬN THỨC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NBTN Con </a:t>
            </a:r>
            <a:r>
              <a:rPr lang="en-US" sz="3200" b="1" dirty="0" err="1" smtClean="0">
                <a:solidFill>
                  <a:srgbClr val="006600"/>
                </a:solidFill>
              </a:rPr>
              <a:t>Khỉ</a:t>
            </a:r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err="1">
                <a:solidFill>
                  <a:srgbClr val="006600"/>
                </a:solidFill>
              </a:rPr>
              <a:t>trẻ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891" y="267851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“  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Chu-Khi-Con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891" y="267851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con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5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36</Words>
  <Application>Microsoft Office PowerPoint</Application>
  <PresentationFormat>On-screen Show (4:3)</PresentationFormat>
  <Paragraphs>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A333</cp:lastModifiedBy>
  <cp:revision>26</cp:revision>
  <dcterms:created xsi:type="dcterms:W3CDTF">2019-01-10T03:43:25Z</dcterms:created>
  <dcterms:modified xsi:type="dcterms:W3CDTF">2023-01-06T01:57:49Z</dcterms:modified>
</cp:coreProperties>
</file>