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NHẬN THỨC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0" y="289560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           </a:t>
            </a:r>
            <a:r>
              <a:rPr lang="en-US" sz="3200" b="1" dirty="0" err="1">
                <a:solidFill>
                  <a:srgbClr val="006600"/>
                </a:solidFill>
              </a:rPr>
              <a:t>Đề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: NBTN Con </a:t>
            </a:r>
            <a:r>
              <a:rPr lang="en-US" sz="3200" b="1" dirty="0" err="1" smtClean="0">
                <a:solidFill>
                  <a:srgbClr val="006600"/>
                </a:solidFill>
              </a:rPr>
              <a:t>gà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trống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   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Giáo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viên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smtClean="0">
                <a:solidFill>
                  <a:srgbClr val="006600"/>
                </a:solidFill>
              </a:rPr>
              <a:t>: </a:t>
            </a:r>
            <a:r>
              <a:rPr lang="en-US" sz="3200" b="1" smtClean="0">
                <a:solidFill>
                  <a:srgbClr val="006600"/>
                </a:solidFill>
              </a:rPr>
              <a:t>Đào Thị Thu Hương</a:t>
            </a:r>
            <a:r>
              <a:rPr lang="en-US" sz="3200" b="1" dirty="0">
                <a:solidFill>
                  <a:srgbClr val="006600"/>
                </a:solidFill>
              </a:rPr>
              <a:t/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err="1">
                <a:solidFill>
                  <a:srgbClr val="006600"/>
                </a:solidFill>
              </a:rPr>
              <a:t>trẻ</a:t>
            </a:r>
            <a:r>
              <a:rPr lang="en-US" sz="3200" b="1">
                <a:solidFill>
                  <a:srgbClr val="006600"/>
                </a:solidFill>
              </a:rPr>
              <a:t> </a:t>
            </a:r>
            <a:r>
              <a:rPr lang="en-US" sz="3200" b="1" smtClean="0">
                <a:solidFill>
                  <a:srgbClr val="006600"/>
                </a:solidFill>
              </a:rPr>
              <a:t>D2 </a:t>
            </a:r>
            <a:r>
              <a:rPr lang="en-US" sz="3200" b="1" dirty="0">
                <a:solidFill>
                  <a:srgbClr val="006600"/>
                </a:solidFill>
              </a:rPr>
              <a:t>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>
                <a:solidFill>
                  <a:srgbClr val="0066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con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400" y="245684"/>
            <a:ext cx="8915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tâp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 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400" y="24568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mổ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thóc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93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73</Words>
  <Application>Microsoft Office PowerPoint</Application>
  <PresentationFormat>On-screen Show (4:3)</PresentationFormat>
  <Paragraphs>15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1_Office Theme</vt:lpstr>
      <vt:lpstr>2_Office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A333</cp:lastModifiedBy>
  <cp:revision>19</cp:revision>
  <dcterms:created xsi:type="dcterms:W3CDTF">2019-01-10T03:43:25Z</dcterms:created>
  <dcterms:modified xsi:type="dcterms:W3CDTF">2023-01-06T01:43:39Z</dcterms:modified>
</cp:coreProperties>
</file>