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79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29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3399"/>
    <a:srgbClr val="00FF00"/>
    <a:srgbClr val="0066FF"/>
    <a:srgbClr val="FFFF99"/>
    <a:srgbClr val="FF0066"/>
    <a:srgbClr val="FFFF66"/>
    <a:srgbClr val="6600FF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4660"/>
  </p:normalViewPr>
  <p:slideViewPr>
    <p:cSldViewPr>
      <p:cViewPr varScale="1">
        <p:scale>
          <a:sx n="71" d="100"/>
          <a:sy n="71" d="100"/>
        </p:scale>
        <p:origin x="4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763D77-2B20-4769-BB89-D72E863238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F07B5-8267-4871-9C21-F9731D997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92BB12-0B1B-4CBE-963D-DCAF82446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8B007-753D-498C-8AEE-A754BDE6E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74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45CBF6-36A0-4F69-BB9B-4353EA7E6E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2EC2BF-70D7-47FE-9517-CB903CAE6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3D18A9-AC72-4E79-8112-93A39FC177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ED02-854A-4742-A37D-F997BA38C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04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E37D2C-618E-43D5-AD83-63ECF492A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231FA3-CD85-4416-9ACB-85462E1DD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CB1F07-7998-483D-899F-412772E22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9CE7-0737-45B7-BC6D-AE586EBE34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558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DF12D5-CB63-4002-BA42-233F60DEA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306F34-2E6C-406C-8837-1BB202C780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5006CB-474C-46F6-8E2C-95065DD7C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E7EC2-FC6A-404C-9446-7BF6B980E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0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C734E5-6073-4E16-BE25-210BE1969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9D394D-D052-4C3B-B299-97362B25C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BFD622-C5C6-48BA-89AB-D806DE988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A943-0681-437A-8CF9-2C8ACCF6C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7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1D5FA2-CE30-4DF1-969D-C67A8B0D6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2523AE-FEF6-46B4-A96F-96AA92A29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C428B6-5199-4134-9A6C-F527624D1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59C49-587C-4666-8575-B09166346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41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41EF79-55E8-40F3-BF01-4ACD05612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D0BA08-0B6E-4D0A-B5AF-868874B27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1A55E-596B-4018-A08C-6E25E3208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B5039-03B4-42D7-A7EA-9149F0356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22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E92D51-BF74-4193-BD8A-0407E4514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4D0576-087B-47BC-AB84-B4C2257AD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7384F4-1B4B-4E5D-A9B7-59F52FCA0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3E371-C8E3-4230-AE93-B2E256222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57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6D0E54-5E4F-4D48-A8B5-BC4A9E34A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31DA22-F1BB-4369-94D5-3519BD307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859ECF-B8BA-44E8-878F-B3FFE1AB5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72E7-C758-4239-90FE-902FC6C96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35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1CA7F6-D904-4A8C-B47D-CD4B53F97A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618F2D-A17F-4D11-9E62-F4D2CAFE6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21D8DE-2CE9-4C21-8A7A-803AB0096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B112-CAFF-4799-BA17-3FC39E384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10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B1288-3364-46B6-88E5-9908A2E21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05715-5E28-4470-8D80-79980263E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9F71E-7C36-4A83-9780-1D269504A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94AA7-C403-41F8-8C18-CAAF4A299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68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9ACE07-693E-4982-90B6-E519BFB6E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A1E1C-9E8A-4DF6-9C92-8B95F3F7C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5A7E6-41BB-42C7-9424-3B72749C0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84BFD-C423-4572-8AEB-9E5819720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82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4DB2FE-5A38-44FA-B566-DF8A85364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B9B2F4-9D26-47C3-8608-CF4F22C62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498473FA-67D3-490E-BC07-3E67BD2443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DF301DFC-41D8-4797-B0BD-B41A4573D7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F8C3D453-C1C4-432D-9527-F330A1E328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fld id="{8430D735-00B2-4CB4-9B72-7254F3CCC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>
            <a:extLst>
              <a:ext uri="{FF2B5EF4-FFF2-40B4-BE49-F238E27FC236}">
                <a16:creationId xmlns:a16="http://schemas.microsoft.com/office/drawing/2014/main" id="{782238F7-4E0D-4F7D-9465-6FC5C57CC5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4882" y="-36754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9">
            <a:extLst>
              <a:ext uri="{FF2B5EF4-FFF2-40B4-BE49-F238E27FC236}">
                <a16:creationId xmlns:a16="http://schemas.microsoft.com/office/drawing/2014/main" id="{13C6D8B7-0470-49DC-B0FB-8B1BB3B51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86" y="2743200"/>
            <a:ext cx="6539098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endParaRPr lang="en-US" alt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</a:p>
          <a:p>
            <a:pPr algn="ctr" eaLnBrk="1" hangingPunct="1">
              <a:buFontTx/>
              <a:buNone/>
            </a:pPr>
            <a:r>
              <a:rPr lang="en-US" alt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 viên: Hoàng Thị Hùy</a:t>
            </a:r>
            <a:endParaRPr lang="en-US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3C6D8B7-0470-49DC-B0FB-8B1BB3B51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143" y="254616"/>
            <a:ext cx="5873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31423" y="457200"/>
            <a:ext cx="5638800" cy="14478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84173" y="3248568"/>
            <a:ext cx="23622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3450" y="4302930"/>
            <a:ext cx="2362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33450" y="3240664"/>
            <a:ext cx="24003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77245" y="4261366"/>
            <a:ext cx="24003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2145" y="775854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343014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4622" y="3396665"/>
            <a:ext cx="200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3999" y="4388079"/>
            <a:ext cx="201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2550" y="4391542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225" y1="47547" x2="58037" y2="36887"/>
                        <a14:foregroundMark x1="41117" y1="73942" x2="50085" y2="62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15576" r="18485" b="11111"/>
          <a:stretch/>
        </p:blipFill>
        <p:spPr>
          <a:xfrm>
            <a:off x="3886200" y="2331904"/>
            <a:ext cx="1714500" cy="1833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736022" y="4014332"/>
            <a:ext cx="1233055" cy="1256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4571999" y="4014332"/>
            <a:ext cx="1233055" cy="12560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736022" y="2909163"/>
            <a:ext cx="1233055" cy="1256068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03" b="94769" l="4590" r="93555">
                        <a14:foregroundMark x1="25781" y1="30256" x2="39844" y2="34564"/>
                        <a14:foregroundMark x1="52930" y1="42462" x2="67676" y2="28513"/>
                        <a14:foregroundMark x1="22656" y1="29128" x2="33105" y2="37333"/>
                        <a14:foregroundMark x1="50586" y1="72308" x2="50977" y2="49128"/>
                        <a14:foregroundMark x1="26953" y1="58769" x2="41699" y2="61846"/>
                        <a14:foregroundMark x1="25391" y1="61436" x2="32129" y2="66462"/>
                        <a14:foregroundMark x1="26172" y1="63077" x2="29590" y2="66462"/>
                        <a14:foregroundMark x1="28223" y1="74359" x2="59961" y2="77744"/>
                        <a14:foregroundMark x1="53613" y1="25436" x2="56152" y2="4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61" t="6161" r="10856" b="3838"/>
          <a:stretch/>
        </p:blipFill>
        <p:spPr>
          <a:xfrm>
            <a:off x="7577570" y="5064930"/>
            <a:ext cx="1612323" cy="1835299"/>
          </a:xfrm>
          <a:prstGeom prst="rect">
            <a:avLst/>
          </a:prstGeom>
        </p:spPr>
      </p:pic>
      <p:sp>
        <p:nvSpPr>
          <p:cNvPr id="25" name="Freeform 10"/>
          <p:cNvSpPr>
            <a:spLocks/>
          </p:cNvSpPr>
          <p:nvPr/>
        </p:nvSpPr>
        <p:spPr bwMode="auto">
          <a:xfrm>
            <a:off x="1265984" y="625783"/>
            <a:ext cx="269875" cy="320675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520385" y="668485"/>
            <a:ext cx="252816" cy="21626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369979" y="480466"/>
            <a:ext cx="339471" cy="34925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39437" y="809413"/>
            <a:ext cx="1080599" cy="1091323"/>
            <a:chOff x="840580" y="2379274"/>
            <a:chExt cx="3829050" cy="3849974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Freeform 29"/>
          <p:cNvSpPr>
            <a:spLocks noEditPoints="1"/>
          </p:cNvSpPr>
          <p:nvPr/>
        </p:nvSpPr>
        <p:spPr bwMode="auto">
          <a:xfrm>
            <a:off x="434641" y="808257"/>
            <a:ext cx="1115600" cy="1133268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434054" y="799608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839184" y="789709"/>
            <a:ext cx="294834" cy="291968"/>
            <a:chOff x="2399043" y="2411803"/>
            <a:chExt cx="62355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399043" y="2447806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10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0" name="Oval 107"/>
          <p:cNvSpPr>
            <a:spLocks noChangeArrowheads="1"/>
          </p:cNvSpPr>
          <p:nvPr/>
        </p:nvSpPr>
        <p:spPr bwMode="auto">
          <a:xfrm>
            <a:off x="906486" y="1263900"/>
            <a:ext cx="198602" cy="16140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val 108"/>
          <p:cNvSpPr>
            <a:spLocks noChangeArrowheads="1"/>
          </p:cNvSpPr>
          <p:nvPr/>
        </p:nvSpPr>
        <p:spPr bwMode="auto">
          <a:xfrm>
            <a:off x="932073" y="1255424"/>
            <a:ext cx="152997" cy="172155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1347295" y="464293"/>
            <a:ext cx="376991" cy="326666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1293315" y="1150331"/>
            <a:ext cx="267968" cy="291968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37"/>
            <p:cNvSpPr>
              <a:spLocks noChangeArrowheads="1"/>
            </p:cNvSpPr>
            <p:nvPr/>
          </p:nvSpPr>
          <p:spPr bwMode="auto">
            <a:xfrm>
              <a:off x="2479210" y="2497590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 8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863392" y="1587361"/>
            <a:ext cx="267968" cy="29196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5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449828" y="1163650"/>
            <a:ext cx="267968" cy="291968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3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686220" y="53681"/>
            <a:ext cx="797700" cy="37858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grpSp>
        <p:nvGrpSpPr>
          <p:cNvPr id="65" name="times up"/>
          <p:cNvGrpSpPr/>
          <p:nvPr/>
        </p:nvGrpSpPr>
        <p:grpSpPr>
          <a:xfrm>
            <a:off x="167199" y="2171311"/>
            <a:ext cx="1552460" cy="564658"/>
            <a:chOff x="329567" y="-2897412"/>
            <a:chExt cx="2701254" cy="697561"/>
          </a:xfrm>
        </p:grpSpPr>
        <p:sp>
          <p:nvSpPr>
            <p:cNvPr id="66" name="Rounded Rectangle 65"/>
            <p:cNvSpPr/>
            <p:nvPr/>
          </p:nvSpPr>
          <p:spPr>
            <a:xfrm>
              <a:off x="329567" y="-2897412"/>
              <a:ext cx="2636840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93983" y="-2897411"/>
              <a:ext cx="2636838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GB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Giờ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9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0333" y="130628"/>
            <a:ext cx="5638800" cy="14478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3450" y="3036332"/>
            <a:ext cx="23622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3450" y="4302930"/>
            <a:ext cx="2362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1100" y="3036332"/>
            <a:ext cx="24003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77245" y="4261366"/>
            <a:ext cx="24003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4640" y="325898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2550" y="3037543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0145" y="3130777"/>
            <a:ext cx="215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3999" y="4388079"/>
            <a:ext cx="213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2550" y="439154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225" y1="47547" x2="58037" y2="36887"/>
                        <a14:foregroundMark x1="41117" y1="73942" x2="50085" y2="62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15576" r="18485" b="11111"/>
          <a:stretch/>
        </p:blipFill>
        <p:spPr>
          <a:xfrm>
            <a:off x="37154" y="2467732"/>
            <a:ext cx="1714500" cy="1833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736022" y="4014332"/>
            <a:ext cx="1233055" cy="1256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4571999" y="4014332"/>
            <a:ext cx="1233055" cy="12560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4572000" y="2791373"/>
            <a:ext cx="1233055" cy="1256068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14" b="98308" l="9814" r="95262">
                        <a14:foregroundMark x1="37225" y1="60237" x2="61252" y2="53299"/>
                        <a14:foregroundMark x1="70220" y1="50761" x2="66159" y2="59560"/>
                        <a14:foregroundMark x1="71574" y1="56684" x2="54822" y2="56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15576" r="8889" b="1399"/>
          <a:stretch/>
        </p:blipFill>
        <p:spPr>
          <a:xfrm>
            <a:off x="7619133" y="5193005"/>
            <a:ext cx="1543050" cy="1664995"/>
          </a:xfrm>
          <a:prstGeom prst="rect">
            <a:avLst/>
          </a:prstGeom>
        </p:spPr>
      </p:pic>
      <p:sp>
        <p:nvSpPr>
          <p:cNvPr id="25" name="Freeform 10"/>
          <p:cNvSpPr>
            <a:spLocks/>
          </p:cNvSpPr>
          <p:nvPr/>
        </p:nvSpPr>
        <p:spPr bwMode="auto">
          <a:xfrm>
            <a:off x="1098918" y="389646"/>
            <a:ext cx="269875" cy="320675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353319" y="432348"/>
            <a:ext cx="252816" cy="21626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202913" y="244329"/>
            <a:ext cx="339471" cy="34925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272371" y="573276"/>
            <a:ext cx="1080599" cy="1091323"/>
            <a:chOff x="840580" y="2379274"/>
            <a:chExt cx="3829050" cy="3849974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Freeform 29"/>
          <p:cNvSpPr>
            <a:spLocks noEditPoints="1"/>
          </p:cNvSpPr>
          <p:nvPr/>
        </p:nvSpPr>
        <p:spPr bwMode="auto">
          <a:xfrm>
            <a:off x="267575" y="572120"/>
            <a:ext cx="1115600" cy="1133268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266988" y="56347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672118" y="553572"/>
            <a:ext cx="294834" cy="291968"/>
            <a:chOff x="2399043" y="2411803"/>
            <a:chExt cx="62355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399043" y="2447806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10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0" name="Oval 107"/>
          <p:cNvSpPr>
            <a:spLocks noChangeArrowheads="1"/>
          </p:cNvSpPr>
          <p:nvPr/>
        </p:nvSpPr>
        <p:spPr bwMode="auto">
          <a:xfrm>
            <a:off x="739420" y="1027763"/>
            <a:ext cx="198602" cy="16140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val 108"/>
          <p:cNvSpPr>
            <a:spLocks noChangeArrowheads="1"/>
          </p:cNvSpPr>
          <p:nvPr/>
        </p:nvSpPr>
        <p:spPr bwMode="auto">
          <a:xfrm>
            <a:off x="765007" y="1019287"/>
            <a:ext cx="152997" cy="172155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1180229" y="228156"/>
            <a:ext cx="376991" cy="326666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1126249" y="914194"/>
            <a:ext cx="267968" cy="291968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37"/>
            <p:cNvSpPr>
              <a:spLocks noChangeArrowheads="1"/>
            </p:cNvSpPr>
            <p:nvPr/>
          </p:nvSpPr>
          <p:spPr bwMode="auto">
            <a:xfrm>
              <a:off x="2479210" y="2497590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 8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696326" y="1351224"/>
            <a:ext cx="267968" cy="29196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5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82762" y="927513"/>
            <a:ext cx="267968" cy="291968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3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95554" y="-1560"/>
            <a:ext cx="797700" cy="37858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grpSp>
        <p:nvGrpSpPr>
          <p:cNvPr id="65" name="times up"/>
          <p:cNvGrpSpPr/>
          <p:nvPr/>
        </p:nvGrpSpPr>
        <p:grpSpPr>
          <a:xfrm>
            <a:off x="165297" y="1697862"/>
            <a:ext cx="1352416" cy="594829"/>
            <a:chOff x="329567" y="-3170598"/>
            <a:chExt cx="2658480" cy="970745"/>
          </a:xfrm>
        </p:grpSpPr>
        <p:sp>
          <p:nvSpPr>
            <p:cNvPr id="66" name="Rounded Rectangle 65"/>
            <p:cNvSpPr/>
            <p:nvPr/>
          </p:nvSpPr>
          <p:spPr>
            <a:xfrm>
              <a:off x="329567" y="-2897412"/>
              <a:ext cx="2636840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51209" y="-3170598"/>
              <a:ext cx="2636838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Giờ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3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31423" y="457200"/>
            <a:ext cx="5638800" cy="14478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2273" y="4255532"/>
            <a:ext cx="23622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3450" y="4302930"/>
            <a:ext cx="2362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1100" y="3036332"/>
            <a:ext cx="24003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3042166"/>
            <a:ext cx="24003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2145" y="775854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8527" y="4411533"/>
            <a:ext cx="2350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0089" y="3140820"/>
            <a:ext cx="245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2548" y="3140820"/>
            <a:ext cx="215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2550" y="4391542"/>
            <a:ext cx="196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giò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225" y1="47547" x2="58037" y2="36887"/>
                        <a14:foregroundMark x1="41117" y1="73942" x2="50085" y2="62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15576" r="18485" b="11111"/>
          <a:stretch/>
        </p:blipFill>
        <p:spPr>
          <a:xfrm>
            <a:off x="4165023" y="3679169"/>
            <a:ext cx="1714500" cy="1833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736022" y="4014332"/>
            <a:ext cx="1233055" cy="1256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798368" y="2870853"/>
            <a:ext cx="1233055" cy="12560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4572000" y="2791373"/>
            <a:ext cx="1233055" cy="1256068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11" b="89988" l="9988" r="89889">
                        <a14:foregroundMark x1="43773" y1="23245" x2="47349" y2="30265"/>
                        <a14:foregroundMark x1="57953" y1="83084" x2="35882" y2="51554"/>
                        <a14:foregroundMark x1="51295" y1="75604" x2="30086" y2="7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40" y="4854480"/>
            <a:ext cx="1954960" cy="2094773"/>
          </a:xfrm>
          <a:prstGeom prst="rect">
            <a:avLst/>
          </a:prstGeom>
        </p:spPr>
      </p:pic>
      <p:sp>
        <p:nvSpPr>
          <p:cNvPr id="25" name="Freeform 10"/>
          <p:cNvSpPr>
            <a:spLocks/>
          </p:cNvSpPr>
          <p:nvPr/>
        </p:nvSpPr>
        <p:spPr bwMode="auto">
          <a:xfrm>
            <a:off x="1129308" y="707572"/>
            <a:ext cx="269875" cy="320675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383709" y="750274"/>
            <a:ext cx="252816" cy="21626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233303" y="562255"/>
            <a:ext cx="339471" cy="34925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02761" y="891202"/>
            <a:ext cx="1080599" cy="1091323"/>
            <a:chOff x="840580" y="2379274"/>
            <a:chExt cx="3829050" cy="3849974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Freeform 29"/>
          <p:cNvSpPr>
            <a:spLocks noEditPoints="1"/>
          </p:cNvSpPr>
          <p:nvPr/>
        </p:nvSpPr>
        <p:spPr bwMode="auto">
          <a:xfrm>
            <a:off x="297965" y="890046"/>
            <a:ext cx="1115600" cy="1133268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297378" y="881397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702508" y="871498"/>
            <a:ext cx="294834" cy="291968"/>
            <a:chOff x="2399043" y="2411803"/>
            <a:chExt cx="62355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399043" y="2447806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10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0" name="Oval 107"/>
          <p:cNvSpPr>
            <a:spLocks noChangeArrowheads="1"/>
          </p:cNvSpPr>
          <p:nvPr/>
        </p:nvSpPr>
        <p:spPr bwMode="auto">
          <a:xfrm>
            <a:off x="769810" y="1345689"/>
            <a:ext cx="198602" cy="16140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val 108"/>
          <p:cNvSpPr>
            <a:spLocks noChangeArrowheads="1"/>
          </p:cNvSpPr>
          <p:nvPr/>
        </p:nvSpPr>
        <p:spPr bwMode="auto">
          <a:xfrm>
            <a:off x="795397" y="1337213"/>
            <a:ext cx="152997" cy="172155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1210619" y="546082"/>
            <a:ext cx="376991" cy="326666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1156639" y="1232120"/>
            <a:ext cx="267968" cy="291968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37"/>
            <p:cNvSpPr>
              <a:spLocks noChangeArrowheads="1"/>
            </p:cNvSpPr>
            <p:nvPr/>
          </p:nvSpPr>
          <p:spPr bwMode="auto">
            <a:xfrm>
              <a:off x="2479210" y="2497590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 8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726716" y="1669150"/>
            <a:ext cx="267968" cy="29196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5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313152" y="1245439"/>
            <a:ext cx="267968" cy="291968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3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549544" y="135470"/>
            <a:ext cx="797700" cy="37858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grpSp>
        <p:nvGrpSpPr>
          <p:cNvPr id="65" name="times up"/>
          <p:cNvGrpSpPr/>
          <p:nvPr/>
        </p:nvGrpSpPr>
        <p:grpSpPr>
          <a:xfrm>
            <a:off x="30523" y="2253100"/>
            <a:ext cx="1552460" cy="564658"/>
            <a:chOff x="329567" y="-2897412"/>
            <a:chExt cx="2701254" cy="697561"/>
          </a:xfrm>
        </p:grpSpPr>
        <p:sp>
          <p:nvSpPr>
            <p:cNvPr id="66" name="Rounded Rectangle 65"/>
            <p:cNvSpPr/>
            <p:nvPr/>
          </p:nvSpPr>
          <p:spPr>
            <a:xfrm>
              <a:off x="329567" y="-2897412"/>
              <a:ext cx="2636840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93983" y="-2897411"/>
              <a:ext cx="2636838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Giờ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1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31423" y="457200"/>
            <a:ext cx="5638800" cy="14478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84173" y="3248568"/>
            <a:ext cx="23622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3450" y="4302930"/>
            <a:ext cx="2362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33450" y="3240664"/>
            <a:ext cx="24003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77245" y="4261366"/>
            <a:ext cx="24003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2145" y="775854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0150" y="3194798"/>
            <a:ext cx="233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4622" y="3396665"/>
            <a:ext cx="200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9322" y="4374892"/>
            <a:ext cx="251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2550" y="4391542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225" y1="47547" x2="58037" y2="36887"/>
                        <a14:foregroundMark x1="41117" y1="73942" x2="50085" y2="62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15576" r="18485" b="11111"/>
          <a:stretch/>
        </p:blipFill>
        <p:spPr>
          <a:xfrm>
            <a:off x="3886200" y="2331904"/>
            <a:ext cx="1714500" cy="1833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736022" y="4014332"/>
            <a:ext cx="1233055" cy="1256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4571999" y="4014332"/>
            <a:ext cx="1233055" cy="12560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736022" y="2909163"/>
            <a:ext cx="1233055" cy="1256068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03" b="94769" l="4590" r="93555">
                        <a14:foregroundMark x1="25781" y1="30256" x2="39844" y2="34564"/>
                        <a14:foregroundMark x1="52930" y1="42462" x2="67676" y2="28513"/>
                        <a14:foregroundMark x1="22656" y1="29128" x2="33105" y2="37333"/>
                        <a14:foregroundMark x1="50586" y1="72308" x2="50977" y2="49128"/>
                        <a14:foregroundMark x1="26953" y1="58769" x2="41699" y2="61846"/>
                        <a14:foregroundMark x1="25391" y1="61436" x2="32129" y2="66462"/>
                        <a14:foregroundMark x1="26172" y1="63077" x2="29590" y2="66462"/>
                        <a14:foregroundMark x1="28223" y1="74359" x2="59961" y2="77744"/>
                        <a14:foregroundMark x1="53613" y1="25436" x2="56152" y2="4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61" t="6161" r="10856" b="3838"/>
          <a:stretch/>
        </p:blipFill>
        <p:spPr>
          <a:xfrm>
            <a:off x="7577570" y="5064930"/>
            <a:ext cx="1612323" cy="1835299"/>
          </a:xfrm>
          <a:prstGeom prst="rect">
            <a:avLst/>
          </a:prstGeom>
        </p:spPr>
      </p:pic>
      <p:sp>
        <p:nvSpPr>
          <p:cNvPr id="25" name="Freeform 10"/>
          <p:cNvSpPr>
            <a:spLocks/>
          </p:cNvSpPr>
          <p:nvPr/>
        </p:nvSpPr>
        <p:spPr bwMode="auto">
          <a:xfrm>
            <a:off x="1265984" y="625783"/>
            <a:ext cx="269875" cy="320675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520385" y="668485"/>
            <a:ext cx="252816" cy="21626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369979" y="480466"/>
            <a:ext cx="339471" cy="34925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439437" y="809413"/>
            <a:ext cx="1080599" cy="1091323"/>
            <a:chOff x="840580" y="2379274"/>
            <a:chExt cx="3829050" cy="3849974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Freeform 29"/>
          <p:cNvSpPr>
            <a:spLocks noEditPoints="1"/>
          </p:cNvSpPr>
          <p:nvPr/>
        </p:nvSpPr>
        <p:spPr bwMode="auto">
          <a:xfrm>
            <a:off x="434641" y="808257"/>
            <a:ext cx="1115600" cy="1133268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434054" y="799608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839184" y="789709"/>
            <a:ext cx="294834" cy="291968"/>
            <a:chOff x="2399043" y="2411803"/>
            <a:chExt cx="62355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399043" y="2447806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10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0" name="Oval 107"/>
          <p:cNvSpPr>
            <a:spLocks noChangeArrowheads="1"/>
          </p:cNvSpPr>
          <p:nvPr/>
        </p:nvSpPr>
        <p:spPr bwMode="auto">
          <a:xfrm>
            <a:off x="906486" y="1263900"/>
            <a:ext cx="198602" cy="16140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val 108"/>
          <p:cNvSpPr>
            <a:spLocks noChangeArrowheads="1"/>
          </p:cNvSpPr>
          <p:nvPr/>
        </p:nvSpPr>
        <p:spPr bwMode="auto">
          <a:xfrm>
            <a:off x="932073" y="1255424"/>
            <a:ext cx="152997" cy="172155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1347295" y="464293"/>
            <a:ext cx="376991" cy="326666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1293315" y="1150331"/>
            <a:ext cx="267968" cy="291968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37"/>
            <p:cNvSpPr>
              <a:spLocks noChangeArrowheads="1"/>
            </p:cNvSpPr>
            <p:nvPr/>
          </p:nvSpPr>
          <p:spPr bwMode="auto">
            <a:xfrm>
              <a:off x="2479210" y="2497590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 8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863392" y="1587361"/>
            <a:ext cx="267968" cy="29196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5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449828" y="1163650"/>
            <a:ext cx="267968" cy="291968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3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686220" y="53681"/>
            <a:ext cx="797700" cy="37858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grpSp>
        <p:nvGrpSpPr>
          <p:cNvPr id="65" name="times up"/>
          <p:cNvGrpSpPr/>
          <p:nvPr/>
        </p:nvGrpSpPr>
        <p:grpSpPr>
          <a:xfrm>
            <a:off x="167199" y="2171311"/>
            <a:ext cx="1552460" cy="564658"/>
            <a:chOff x="329567" y="-2897412"/>
            <a:chExt cx="2701254" cy="697561"/>
          </a:xfrm>
        </p:grpSpPr>
        <p:sp>
          <p:nvSpPr>
            <p:cNvPr id="66" name="Rounded Rectangle 65"/>
            <p:cNvSpPr/>
            <p:nvPr/>
          </p:nvSpPr>
          <p:spPr>
            <a:xfrm>
              <a:off x="329567" y="-2897412"/>
              <a:ext cx="2636840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93983" y="-2897411"/>
              <a:ext cx="2636838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GB" sz="2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Giờ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2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0333" y="130628"/>
            <a:ext cx="5638800" cy="14478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3450" y="3036332"/>
            <a:ext cx="23622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3450" y="4302930"/>
            <a:ext cx="2362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1100" y="3036332"/>
            <a:ext cx="24003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77245" y="4261366"/>
            <a:ext cx="24003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4640" y="325898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2550" y="3037543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0145" y="3037543"/>
            <a:ext cx="2152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979" y="4261366"/>
            <a:ext cx="2138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Noel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2550" y="4277018"/>
            <a:ext cx="230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225" y1="47547" x2="58037" y2="36887"/>
                        <a14:foregroundMark x1="41117" y1="73942" x2="50085" y2="62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15576" r="18485" b="11111"/>
          <a:stretch/>
        </p:blipFill>
        <p:spPr>
          <a:xfrm>
            <a:off x="37154" y="2467732"/>
            <a:ext cx="1714500" cy="1833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736022" y="4014332"/>
            <a:ext cx="1233055" cy="1256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4571999" y="4014332"/>
            <a:ext cx="1233055" cy="12560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4572000" y="2791373"/>
            <a:ext cx="1233055" cy="1256068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14" b="98308" l="9814" r="95262">
                        <a14:foregroundMark x1="37225" y1="60237" x2="61252" y2="53299"/>
                        <a14:foregroundMark x1="70220" y1="50761" x2="66159" y2="59560"/>
                        <a14:foregroundMark x1="71574" y1="56684" x2="54822" y2="56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15576" r="8889" b="1399"/>
          <a:stretch/>
        </p:blipFill>
        <p:spPr>
          <a:xfrm>
            <a:off x="7619133" y="5193005"/>
            <a:ext cx="1543050" cy="1664995"/>
          </a:xfrm>
          <a:prstGeom prst="rect">
            <a:avLst/>
          </a:prstGeom>
        </p:spPr>
      </p:pic>
      <p:sp>
        <p:nvSpPr>
          <p:cNvPr id="25" name="Freeform 10"/>
          <p:cNvSpPr>
            <a:spLocks/>
          </p:cNvSpPr>
          <p:nvPr/>
        </p:nvSpPr>
        <p:spPr bwMode="auto">
          <a:xfrm>
            <a:off x="1098918" y="389646"/>
            <a:ext cx="269875" cy="320675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353319" y="432348"/>
            <a:ext cx="252816" cy="21626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202913" y="244329"/>
            <a:ext cx="339471" cy="34925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272371" y="573276"/>
            <a:ext cx="1080599" cy="1091323"/>
            <a:chOff x="840580" y="2379274"/>
            <a:chExt cx="3829050" cy="3849974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Freeform 29"/>
          <p:cNvSpPr>
            <a:spLocks noEditPoints="1"/>
          </p:cNvSpPr>
          <p:nvPr/>
        </p:nvSpPr>
        <p:spPr bwMode="auto">
          <a:xfrm>
            <a:off x="267575" y="572120"/>
            <a:ext cx="1115600" cy="1133268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266988" y="563471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672118" y="553572"/>
            <a:ext cx="294834" cy="291968"/>
            <a:chOff x="2399043" y="2411803"/>
            <a:chExt cx="62355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399043" y="2447806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10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0" name="Oval 107"/>
          <p:cNvSpPr>
            <a:spLocks noChangeArrowheads="1"/>
          </p:cNvSpPr>
          <p:nvPr/>
        </p:nvSpPr>
        <p:spPr bwMode="auto">
          <a:xfrm>
            <a:off x="739420" y="1027763"/>
            <a:ext cx="198602" cy="16140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val 108"/>
          <p:cNvSpPr>
            <a:spLocks noChangeArrowheads="1"/>
          </p:cNvSpPr>
          <p:nvPr/>
        </p:nvSpPr>
        <p:spPr bwMode="auto">
          <a:xfrm>
            <a:off x="765007" y="1019287"/>
            <a:ext cx="152997" cy="172155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1180229" y="228156"/>
            <a:ext cx="376991" cy="326666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1126249" y="914194"/>
            <a:ext cx="267968" cy="291968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37"/>
            <p:cNvSpPr>
              <a:spLocks noChangeArrowheads="1"/>
            </p:cNvSpPr>
            <p:nvPr/>
          </p:nvSpPr>
          <p:spPr bwMode="auto">
            <a:xfrm>
              <a:off x="2479210" y="2497590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 8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696326" y="1351224"/>
            <a:ext cx="267968" cy="29196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5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82762" y="927513"/>
            <a:ext cx="267968" cy="291968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3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95554" y="-1560"/>
            <a:ext cx="797700" cy="37858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grpSp>
        <p:nvGrpSpPr>
          <p:cNvPr id="65" name="times up"/>
          <p:cNvGrpSpPr/>
          <p:nvPr/>
        </p:nvGrpSpPr>
        <p:grpSpPr>
          <a:xfrm>
            <a:off x="165297" y="1697862"/>
            <a:ext cx="1352416" cy="594829"/>
            <a:chOff x="329567" y="-3170598"/>
            <a:chExt cx="2658480" cy="970745"/>
          </a:xfrm>
        </p:grpSpPr>
        <p:sp>
          <p:nvSpPr>
            <p:cNvPr id="66" name="Rounded Rectangle 65"/>
            <p:cNvSpPr/>
            <p:nvPr/>
          </p:nvSpPr>
          <p:spPr>
            <a:xfrm>
              <a:off x="329567" y="-2897412"/>
              <a:ext cx="2636840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51209" y="-3170598"/>
              <a:ext cx="2636838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Giờ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13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31423" y="457200"/>
            <a:ext cx="5638800" cy="14478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2273" y="4255532"/>
            <a:ext cx="23622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3450" y="4302930"/>
            <a:ext cx="2362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1100" y="3036332"/>
            <a:ext cx="24003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3042166"/>
            <a:ext cx="24003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2145" y="775854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1321" y="4255532"/>
            <a:ext cx="2350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2273" y="3063183"/>
            <a:ext cx="2626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8412" y="3188574"/>
            <a:ext cx="245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7678" y="4411533"/>
            <a:ext cx="229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225" y1="47547" x2="58037" y2="36887"/>
                        <a14:foregroundMark x1="41117" y1="73942" x2="50085" y2="62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15576" r="18485" b="11111"/>
          <a:stretch/>
        </p:blipFill>
        <p:spPr>
          <a:xfrm>
            <a:off x="4165023" y="3679169"/>
            <a:ext cx="1714500" cy="1833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341675" y="4055896"/>
            <a:ext cx="1233055" cy="1256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507817" y="2773375"/>
            <a:ext cx="1233055" cy="12560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4405745" y="2674630"/>
            <a:ext cx="1233055" cy="1256068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11" b="89988" l="9988" r="89889">
                        <a14:foregroundMark x1="43773" y1="23245" x2="47349" y2="30265"/>
                        <a14:foregroundMark x1="57953" y1="83084" x2="35882" y2="51554"/>
                        <a14:foregroundMark x1="51295" y1="75604" x2="30086" y2="7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40" y="4854480"/>
            <a:ext cx="1954960" cy="2094773"/>
          </a:xfrm>
          <a:prstGeom prst="rect">
            <a:avLst/>
          </a:prstGeom>
        </p:spPr>
      </p:pic>
      <p:sp>
        <p:nvSpPr>
          <p:cNvPr id="25" name="Freeform 10"/>
          <p:cNvSpPr>
            <a:spLocks/>
          </p:cNvSpPr>
          <p:nvPr/>
        </p:nvSpPr>
        <p:spPr bwMode="auto">
          <a:xfrm>
            <a:off x="1129308" y="707572"/>
            <a:ext cx="269875" cy="320675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383709" y="750274"/>
            <a:ext cx="252816" cy="21626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233303" y="562255"/>
            <a:ext cx="339471" cy="34925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02761" y="891202"/>
            <a:ext cx="1080599" cy="1091323"/>
            <a:chOff x="840580" y="2379274"/>
            <a:chExt cx="3829050" cy="3849974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Freeform 29"/>
          <p:cNvSpPr>
            <a:spLocks noEditPoints="1"/>
          </p:cNvSpPr>
          <p:nvPr/>
        </p:nvSpPr>
        <p:spPr bwMode="auto">
          <a:xfrm>
            <a:off x="297965" y="890046"/>
            <a:ext cx="1115600" cy="1133268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297378" y="881397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702508" y="871498"/>
            <a:ext cx="294834" cy="291968"/>
            <a:chOff x="2399043" y="2411803"/>
            <a:chExt cx="62355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399043" y="2447806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10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0" name="Oval 107"/>
          <p:cNvSpPr>
            <a:spLocks noChangeArrowheads="1"/>
          </p:cNvSpPr>
          <p:nvPr/>
        </p:nvSpPr>
        <p:spPr bwMode="auto">
          <a:xfrm>
            <a:off x="769810" y="1345689"/>
            <a:ext cx="198602" cy="16140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val 108"/>
          <p:cNvSpPr>
            <a:spLocks noChangeArrowheads="1"/>
          </p:cNvSpPr>
          <p:nvPr/>
        </p:nvSpPr>
        <p:spPr bwMode="auto">
          <a:xfrm>
            <a:off x="795397" y="1337213"/>
            <a:ext cx="152997" cy="172155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1210619" y="546082"/>
            <a:ext cx="376991" cy="326666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1156639" y="1232120"/>
            <a:ext cx="267968" cy="291968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37"/>
            <p:cNvSpPr>
              <a:spLocks noChangeArrowheads="1"/>
            </p:cNvSpPr>
            <p:nvPr/>
          </p:nvSpPr>
          <p:spPr bwMode="auto">
            <a:xfrm>
              <a:off x="2479210" y="2497590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 8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726716" y="1669150"/>
            <a:ext cx="267968" cy="29196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5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313152" y="1245439"/>
            <a:ext cx="267968" cy="291968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3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549544" y="135470"/>
            <a:ext cx="797700" cy="37858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grpSp>
        <p:nvGrpSpPr>
          <p:cNvPr id="65" name="times up"/>
          <p:cNvGrpSpPr/>
          <p:nvPr/>
        </p:nvGrpSpPr>
        <p:grpSpPr>
          <a:xfrm>
            <a:off x="30523" y="2253100"/>
            <a:ext cx="1552460" cy="564658"/>
            <a:chOff x="329567" y="-2897412"/>
            <a:chExt cx="2701254" cy="697561"/>
          </a:xfrm>
        </p:grpSpPr>
        <p:sp>
          <p:nvSpPr>
            <p:cNvPr id="66" name="Rounded Rectangle 65"/>
            <p:cNvSpPr/>
            <p:nvPr/>
          </p:nvSpPr>
          <p:spPr>
            <a:xfrm>
              <a:off x="329567" y="-2897412"/>
              <a:ext cx="2636840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93983" y="-2897411"/>
              <a:ext cx="2636838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Giờ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3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31423" y="457200"/>
            <a:ext cx="5638800" cy="14478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2273" y="4255532"/>
            <a:ext cx="23622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3450" y="4302930"/>
            <a:ext cx="2362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1100" y="3036332"/>
            <a:ext cx="2400300" cy="773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3042166"/>
            <a:ext cx="24003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2145" y="775854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1321" y="4255532"/>
            <a:ext cx="2350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1321" y="3186585"/>
            <a:ext cx="262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8412" y="3188574"/>
            <a:ext cx="2457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7678" y="4411533"/>
            <a:ext cx="229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225" y1="47547" x2="58037" y2="36887"/>
                        <a14:foregroundMark x1="41117" y1="73942" x2="50085" y2="62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15576" r="18485" b="11111"/>
          <a:stretch/>
        </p:blipFill>
        <p:spPr>
          <a:xfrm>
            <a:off x="4165023" y="3679169"/>
            <a:ext cx="1714500" cy="18333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341675" y="4055896"/>
            <a:ext cx="1233055" cy="1256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500458" y="2745796"/>
            <a:ext cx="1233055" cy="12560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4405745" y="2674630"/>
            <a:ext cx="1233055" cy="1256068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11" b="89988" l="9988" r="89889">
                        <a14:foregroundMark x1="43773" y1="23245" x2="47349" y2="30265"/>
                        <a14:foregroundMark x1="57953" y1="83084" x2="35882" y2="51554"/>
                        <a14:foregroundMark x1="51295" y1="75604" x2="30086" y2="7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40" y="4854480"/>
            <a:ext cx="1954960" cy="2094773"/>
          </a:xfrm>
          <a:prstGeom prst="rect">
            <a:avLst/>
          </a:prstGeom>
        </p:spPr>
      </p:pic>
      <p:sp>
        <p:nvSpPr>
          <p:cNvPr id="25" name="Freeform 10"/>
          <p:cNvSpPr>
            <a:spLocks/>
          </p:cNvSpPr>
          <p:nvPr/>
        </p:nvSpPr>
        <p:spPr bwMode="auto">
          <a:xfrm>
            <a:off x="1129308" y="707572"/>
            <a:ext cx="269875" cy="320675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383709" y="750274"/>
            <a:ext cx="252816" cy="21626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233303" y="562255"/>
            <a:ext cx="339471" cy="34925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02761" y="891202"/>
            <a:ext cx="1080599" cy="1091323"/>
            <a:chOff x="840580" y="2379274"/>
            <a:chExt cx="3829050" cy="3849974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Freeform 29"/>
          <p:cNvSpPr>
            <a:spLocks noEditPoints="1"/>
          </p:cNvSpPr>
          <p:nvPr/>
        </p:nvSpPr>
        <p:spPr bwMode="auto">
          <a:xfrm>
            <a:off x="297965" y="890046"/>
            <a:ext cx="1115600" cy="1133268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297378" y="881397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702508" y="871498"/>
            <a:ext cx="294834" cy="291968"/>
            <a:chOff x="2399043" y="2411803"/>
            <a:chExt cx="62355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399043" y="2447806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10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0" name="Oval 107"/>
          <p:cNvSpPr>
            <a:spLocks noChangeArrowheads="1"/>
          </p:cNvSpPr>
          <p:nvPr/>
        </p:nvSpPr>
        <p:spPr bwMode="auto">
          <a:xfrm>
            <a:off x="769810" y="1345689"/>
            <a:ext cx="198602" cy="16140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val 108"/>
          <p:cNvSpPr>
            <a:spLocks noChangeArrowheads="1"/>
          </p:cNvSpPr>
          <p:nvPr/>
        </p:nvSpPr>
        <p:spPr bwMode="auto">
          <a:xfrm>
            <a:off x="795397" y="1337213"/>
            <a:ext cx="152997" cy="172155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1210619" y="546082"/>
            <a:ext cx="376991" cy="326666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1156639" y="1232120"/>
            <a:ext cx="267968" cy="291968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37"/>
            <p:cNvSpPr>
              <a:spLocks noChangeArrowheads="1"/>
            </p:cNvSpPr>
            <p:nvPr/>
          </p:nvSpPr>
          <p:spPr bwMode="auto">
            <a:xfrm>
              <a:off x="2479210" y="2497590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 8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726716" y="1669150"/>
            <a:ext cx="267968" cy="29196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5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313152" y="1245439"/>
            <a:ext cx="267968" cy="291968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 3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549544" y="135470"/>
            <a:ext cx="797700" cy="37858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grpSp>
        <p:nvGrpSpPr>
          <p:cNvPr id="65" name="times up"/>
          <p:cNvGrpSpPr/>
          <p:nvPr/>
        </p:nvGrpSpPr>
        <p:grpSpPr>
          <a:xfrm>
            <a:off x="30523" y="2253100"/>
            <a:ext cx="1552460" cy="564658"/>
            <a:chOff x="329567" y="-2897412"/>
            <a:chExt cx="2701254" cy="697561"/>
          </a:xfrm>
        </p:grpSpPr>
        <p:sp>
          <p:nvSpPr>
            <p:cNvPr id="66" name="Rounded Rectangle 65"/>
            <p:cNvSpPr/>
            <p:nvPr/>
          </p:nvSpPr>
          <p:spPr>
            <a:xfrm>
              <a:off x="329567" y="-2897412"/>
              <a:ext cx="2636840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93983" y="-2897411"/>
              <a:ext cx="2636838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GB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Giờ</a:t>
              </a: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>
            <a:extLst>
              <a:ext uri="{FF2B5EF4-FFF2-40B4-BE49-F238E27FC236}">
                <a16:creationId xmlns:a16="http://schemas.microsoft.com/office/drawing/2014/main" id="{782238F7-4E0D-4F7D-9465-6FC5C57CC5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9">
            <a:extLst>
              <a:ext uri="{FF2B5EF4-FFF2-40B4-BE49-F238E27FC236}">
                <a16:creationId xmlns:a16="http://schemas.microsoft.com/office/drawing/2014/main" id="{13C6D8B7-0470-49DC-B0FB-8B1BB3B51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13" y="2743200"/>
            <a:ext cx="6870792" cy="15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!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81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775</TotalTime>
  <Words>360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Raleway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BMW</dc:creator>
  <cp:lastModifiedBy>All users Win7 x86</cp:lastModifiedBy>
  <cp:revision>65</cp:revision>
  <dcterms:created xsi:type="dcterms:W3CDTF">2009-01-17T14:28:08Z</dcterms:created>
  <dcterms:modified xsi:type="dcterms:W3CDTF">2022-12-30T05:07:42Z</dcterms:modified>
</cp:coreProperties>
</file>