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3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85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6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0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92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5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87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80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8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66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5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38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2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C889C-3490-4693-BC46-03D8706024F7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7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4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microsoft.com/office/2007/relationships/hdphoto" Target="../media/hdphoto1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10.wdp"/><Relationship Id="rId4" Type="http://schemas.microsoft.com/office/2007/relationships/hdphoto" Target="../media/hdphoto4.wdp"/><Relationship Id="rId9" Type="http://schemas.openxmlformats.org/officeDocument/2006/relationships/image" Target="../media/image36.pn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microsoft.com/office/2007/relationships/media" Target="../media/media12.mp3"/><Relationship Id="rId7" Type="http://schemas.openxmlformats.org/officeDocument/2006/relationships/image" Target="../media/image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9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7.jpe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3.jpeg"/><Relationship Id="rId11" Type="http://schemas.microsoft.com/office/2007/relationships/hdphoto" Target="../media/hdphoto4.wdp"/><Relationship Id="rId5" Type="http://schemas.openxmlformats.org/officeDocument/2006/relationships/image" Target="../media/image22.jpeg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4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microsoft.com/office/2007/relationships/hdphoto" Target="../media/hdphoto8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31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133600" y="762000"/>
            <a:ext cx="510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 eaLnBrk="1" hangingPunct="1"/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HOA 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endParaRPr lang="en-US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676400" y="2092097"/>
            <a:ext cx="6553200" cy="25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ĐỘNG: LQVT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latin typeface=".VnTime" pitchFamily="34" charset="0"/>
              </a:rPr>
              <a:t>§Ò </a:t>
            </a:r>
            <a:r>
              <a:rPr lang="en-US" sz="2800" b="1" dirty="0" err="1">
                <a:latin typeface=".VnTime" pitchFamily="34" charset="0"/>
              </a:rPr>
              <a:t>tµi</a:t>
            </a:r>
            <a:r>
              <a:rPr lang="en-US" sz="2800" b="1" dirty="0">
                <a:latin typeface=".VnTime" pitchFamily="34" charset="0"/>
              </a:rPr>
              <a:t> : </a:t>
            </a:r>
            <a:r>
              <a:rPr lang="en-US" sz="2800" b="1" dirty="0" err="1">
                <a:latin typeface=".VnTime" pitchFamily="34" charset="0"/>
              </a:rPr>
              <a:t>XÕp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t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 err="1">
                <a:latin typeface=".VnTime" pitchFamily="34" charset="0"/>
              </a:rPr>
              <a:t>­¬ng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øng</a:t>
            </a:r>
            <a:r>
              <a:rPr lang="en-US" sz="2800" b="1" dirty="0">
                <a:latin typeface=".VnTime" pitchFamily="34" charset="0"/>
              </a:rPr>
              <a:t> 1:1</a:t>
            </a:r>
          </a:p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PTGT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ATGT</a:t>
            </a:r>
          </a:p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3 - 4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NGUYỄN THỊ KIM DUNG</a:t>
            </a:r>
            <a:endParaRPr lang="en-US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057400" y="5395913"/>
            <a:ext cx="510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  <a:endParaRPr lang="en-US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âm thnah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22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3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181600" y="509589"/>
            <a:ext cx="3810000" cy="3986212"/>
            <a:chOff x="5181600" y="509589"/>
            <a:chExt cx="3810000" cy="3986212"/>
          </a:xfrm>
        </p:grpSpPr>
        <p:sp>
          <p:nvSpPr>
            <p:cNvPr id="21" name="Rectangle 8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181600" y="509589"/>
              <a:ext cx="3810000" cy="39862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 cmpd="dbl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>
                <a:solidFill>
                  <a:srgbClr val="000099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5257800" y="762000"/>
              <a:ext cx="1734858" cy="1816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0" b="100000" l="2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9" t="4776"/>
            <a:stretch>
              <a:fillRect/>
            </a:stretch>
          </p:blipFill>
          <p:spPr bwMode="auto">
            <a:xfrm>
              <a:off x="6992658" y="2803441"/>
              <a:ext cx="1439863" cy="1493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7069930" y="677563"/>
              <a:ext cx="1727995" cy="1809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0" y="65176"/>
            <a:ext cx="4800600" cy="6277979"/>
            <a:chOff x="0" y="65176"/>
            <a:chExt cx="4800600" cy="6277979"/>
          </a:xfrm>
        </p:grpSpPr>
        <p:sp>
          <p:nvSpPr>
            <p:cNvPr id="26" name="Rectangle 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0" y="261380"/>
              <a:ext cx="4572000" cy="589756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438400" y="600870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176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79018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1800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95801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90800" y="1949729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05912" y="3210161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618732" y="4819154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503" y="1746443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1143000"/>
            <a:ext cx="5105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TC2: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71600" y="2209800"/>
            <a:ext cx="6248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1:1 </a:t>
            </a:r>
          </a:p>
          <a:p>
            <a:pPr algn="just" eaLnBrk="1" hangingPunct="1">
              <a:buFontTx/>
              <a:buChar char="-"/>
            </a:pP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âm thanh 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9200" y="652054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95400" y="871716"/>
            <a:ext cx="66294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/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thúc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Cô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nhận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xét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khen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ngợi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trẻ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5" name="âm thanh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6591300"/>
            <a:ext cx="266700" cy="266700"/>
          </a:xfrm>
          <a:prstGeom prst="rect">
            <a:avLst/>
          </a:prstGeom>
        </p:spPr>
      </p:pic>
      <p:pic>
        <p:nvPicPr>
          <p:cNvPr id="6" name="Picture 5" descr="tran trong cam 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62200"/>
            <a:ext cx="6753225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nền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9400" y="6523434"/>
            <a:ext cx="184944" cy="18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/>
    </mc:Choice>
    <mc:Fallback xmlns=""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1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72886" y="914400"/>
            <a:ext cx="76200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Mục đích - yêu cầu: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242B2D"/>
                </a:solidFill>
                <a:latin typeface="+mj-lt"/>
              </a:rPr>
              <a:t> </a:t>
            </a:r>
            <a:endParaRPr lang="en-US" sz="2400" b="1" dirty="0">
              <a:solidFill>
                <a:srgbClr val="242B2D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1.Kiến thức: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- Trẻ biết cách xếp tương ứng 1- 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1</a:t>
            </a: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từng </a:t>
            </a:r>
            <a:r>
              <a:rPr lang="vi-VN" sz="2400" dirty="0">
                <a:solidFill>
                  <a:srgbClr val="0070C0"/>
                </a:solidFill>
                <a:latin typeface="+mj-lt"/>
              </a:rPr>
              <a:t>đối tượng của 2 nhóm đồ vật.</a:t>
            </a: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- Trẻ biết chơi trò chơi theo yêu cầu của cô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.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 2. Kỹ năng: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 - Rèn kĩ năng quan sát, lắng nghe, chú ý, ghi nhớ có chủ 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đ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</a:rPr>
              <a:t>íc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h, </a:t>
            </a:r>
            <a:r>
              <a:rPr lang="vi-VN" sz="2400" dirty="0">
                <a:solidFill>
                  <a:srgbClr val="0070C0"/>
                </a:solidFill>
                <a:latin typeface="+mj-lt"/>
              </a:rPr>
              <a:t>phát âm đúng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.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 3. Thái độ: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 - Giáo dục trẻ giữ gìn đồ dùng, đồ chơi của lớp.</a:t>
            </a:r>
          </a:p>
        </p:txBody>
      </p:sp>
      <p:pic>
        <p:nvPicPr>
          <p:cNvPr id="5" name="âm thanh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53142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43000" y="2133601"/>
            <a:ext cx="6629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/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Ổn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chức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Cô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trẻ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hát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tập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lái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” </a:t>
            </a:r>
          </a:p>
          <a:p>
            <a:pPr algn="ctr" eaLnBrk="1" hangingPunct="1"/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– ST: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Nguyễn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Tý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5" name="âm thanh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71800" y="6591300"/>
            <a:ext cx="228600" cy="228600"/>
          </a:xfrm>
          <a:prstGeom prst="rect">
            <a:avLst/>
          </a:prstGeom>
        </p:spPr>
      </p:pic>
      <p:pic>
        <p:nvPicPr>
          <p:cNvPr id="6" name="Em Tập Lái Ô Tô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3200400" y="6591300"/>
            <a:ext cx="1905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0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0"/>
    </mc:Choice>
    <mc:Fallback xmlns="">
      <p:transition spd="slow" advTm="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4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97429" y="2057400"/>
            <a:ext cx="7467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/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Phương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Xếp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tương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ứng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1:1</a:t>
            </a:r>
          </a:p>
        </p:txBody>
      </p:sp>
      <p:pic>
        <p:nvPicPr>
          <p:cNvPr id="5" name="âm thanh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4931229" y="650965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638175" y="2463800"/>
            <a:ext cx="20891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3429000" y="2417763"/>
            <a:ext cx="2057400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6248400" y="2447925"/>
            <a:ext cx="205740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100000" l="29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358775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333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381000"/>
            <a:ext cx="24479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8" y="392113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0" y="6694714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9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0"/>
    </mc:Choice>
    <mc:Fallback xmlns="">
      <p:transition spd="slow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762000" y="0"/>
            <a:ext cx="2009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3200400" y="0"/>
            <a:ext cx="19939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5715000" y="1588"/>
            <a:ext cx="2009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00" b="92400" l="4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28600" y="3919538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8800" l="440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797175" y="3948113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00" b="984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5717268" y="3948113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V="1">
            <a:off x="228600" y="65405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0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2286000"/>
            <a:ext cx="510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TC1: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43100" y="3505200"/>
            <a:ext cx="5105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 1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6" name="âm thanh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6623957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3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13288" y="381000"/>
            <a:ext cx="4343400" cy="5410200"/>
            <a:chOff x="4713288" y="381000"/>
            <a:chExt cx="4343400" cy="5410200"/>
          </a:xfrm>
        </p:grpSpPr>
        <p:sp>
          <p:nvSpPr>
            <p:cNvPr id="5" name="Round Single Corner Rectangle 4"/>
            <p:cNvSpPr/>
            <p:nvPr/>
          </p:nvSpPr>
          <p:spPr>
            <a:xfrm>
              <a:off x="4713288" y="381000"/>
              <a:ext cx="4343400" cy="5410200"/>
            </a:xfrm>
            <a:prstGeom prst="round1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533400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1817688"/>
              <a:ext cx="2033588" cy="97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3040063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4414838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61200" y="1722438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297021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436086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39" y="2438400"/>
            <a:ext cx="4164089" cy="350043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685800"/>
            <a:ext cx="4633913" cy="5105400"/>
            <a:chOff x="0" y="685800"/>
            <a:chExt cx="4633913" cy="5105400"/>
          </a:xfrm>
        </p:grpSpPr>
        <p:sp>
          <p:nvSpPr>
            <p:cNvPr id="15" name="Regular Pentagon 14"/>
            <p:cNvSpPr/>
            <p:nvPr/>
          </p:nvSpPr>
          <p:spPr>
            <a:xfrm>
              <a:off x="0" y="685800"/>
              <a:ext cx="4633913" cy="5105400"/>
            </a:xfrm>
            <a:prstGeom prst="pentagon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5380" l="8163" r="926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623888" y="3673475"/>
              <a:ext cx="1676400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72" b="100000" l="285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2284413" y="3673475"/>
              <a:ext cx="1677987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nhạc nề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575" y="6491287"/>
            <a:ext cx="366713" cy="36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8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1" y="228601"/>
            <a:ext cx="3974848" cy="3048000"/>
            <a:chOff x="228601" y="228601"/>
            <a:chExt cx="3974848" cy="3048000"/>
          </a:xfrm>
        </p:grpSpPr>
        <p:sp>
          <p:nvSpPr>
            <p:cNvPr id="5" name="Rectangle 7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1" y="228601"/>
              <a:ext cx="3974848" cy="304800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68" y="469149"/>
              <a:ext cx="1837239" cy="1277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600" b="90800" l="6400" r="93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0" t="15469" r="8734" b="13461"/>
            <a:stretch>
              <a:fillRect/>
            </a:stretch>
          </p:blipFill>
          <p:spPr bwMode="auto">
            <a:xfrm>
              <a:off x="396661" y="1760859"/>
              <a:ext cx="1676400" cy="143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813" y="577485"/>
              <a:ext cx="1727635" cy="1201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313533" y="3247769"/>
            <a:ext cx="8525667" cy="3229232"/>
            <a:chOff x="313533" y="3247768"/>
            <a:chExt cx="8718764" cy="3305431"/>
          </a:xfrm>
        </p:grpSpPr>
        <p:sp>
          <p:nvSpPr>
            <p:cNvPr id="10" name="Cloud Callout 9"/>
            <p:cNvSpPr/>
            <p:nvPr/>
          </p:nvSpPr>
          <p:spPr>
            <a:xfrm>
              <a:off x="313533" y="3247768"/>
              <a:ext cx="8718764" cy="3305431"/>
            </a:xfrm>
            <a:prstGeom prst="cloudCallou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993629" y="3844355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971790" y="472440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2727714" y="483159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4654636" y="4843947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287022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461243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6378916" y="3667241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6469257" y="4435165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69" y="112931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8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211</Words>
  <Application>Microsoft Office PowerPoint</Application>
  <PresentationFormat>On-screen Show (4:3)</PresentationFormat>
  <Paragraphs>29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Phan Danh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Tommy_Phan</dc:creator>
  <cp:lastModifiedBy>Phong4T1</cp:lastModifiedBy>
  <cp:revision>6</cp:revision>
  <dcterms:created xsi:type="dcterms:W3CDTF">2021-09-17T06:46:56Z</dcterms:created>
  <dcterms:modified xsi:type="dcterms:W3CDTF">2022-12-03T06:31:14Z</dcterms:modified>
</cp:coreProperties>
</file>