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TRƯỜNG MẦM NON HOA SỮA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Lan Anh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37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Admin</cp:lastModifiedBy>
  <cp:revision>8</cp:revision>
  <dcterms:created xsi:type="dcterms:W3CDTF">2006-08-16T00:00:00Z</dcterms:created>
  <dcterms:modified xsi:type="dcterms:W3CDTF">2022-12-02T08:57:33Z</dcterms:modified>
</cp:coreProperties>
</file>