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74" r:id="rId6"/>
    <p:sldId id="266" r:id="rId7"/>
    <p:sldId id="268" r:id="rId8"/>
    <p:sldId id="270" r:id="rId9"/>
    <p:sldId id="264" r:id="rId10"/>
    <p:sldId id="275" r:id="rId11"/>
    <p:sldId id="276" r:id="rId12"/>
    <p:sldId id="277" r:id="rId13"/>
    <p:sldId id="258" r:id="rId14"/>
    <p:sldId id="259" r:id="rId15"/>
    <p:sldId id="260" r:id="rId16"/>
    <p:sldId id="261" r:id="rId17"/>
    <p:sldId id="263" r:id="rId18"/>
    <p:sldId id="280" r:id="rId19"/>
    <p:sldId id="262" r:id="rId20"/>
    <p:sldId id="278" r:id="rId21"/>
    <p:sldId id="273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4" autoAdjust="0"/>
    <p:restoredTop sz="94660"/>
  </p:normalViewPr>
  <p:slideViewPr>
    <p:cSldViewPr>
      <p:cViewPr varScale="1">
        <p:scale>
          <a:sx n="60" d="100"/>
          <a:sy n="60" d="100"/>
        </p:scale>
        <p:origin x="1426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B7C3-E493-4BD7-A4ED-98BF048B40C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A870-D9A5-4DC3-A502-A85933162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B7C3-E493-4BD7-A4ED-98BF048B40C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A870-D9A5-4DC3-A502-A85933162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B7C3-E493-4BD7-A4ED-98BF048B40C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A870-D9A5-4DC3-A502-A85933162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B7C3-E493-4BD7-A4ED-98BF048B40C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A870-D9A5-4DC3-A502-A85933162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B7C3-E493-4BD7-A4ED-98BF048B40C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A870-D9A5-4DC3-A502-A85933162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B7C3-E493-4BD7-A4ED-98BF048B40C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A870-D9A5-4DC3-A502-A85933162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B7C3-E493-4BD7-A4ED-98BF048B40C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A870-D9A5-4DC3-A502-A85933162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B7C3-E493-4BD7-A4ED-98BF048B40C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A870-D9A5-4DC3-A502-A85933162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B7C3-E493-4BD7-A4ED-98BF048B40C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A870-D9A5-4DC3-A502-A85933162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B7C3-E493-4BD7-A4ED-98BF048B40C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A870-D9A5-4DC3-A502-A85933162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B7C3-E493-4BD7-A4ED-98BF048B40C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A870-D9A5-4DC3-A502-A85933162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B7C3-E493-4BD7-A4ED-98BF048B40C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A870-D9A5-4DC3-A502-A85933162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8%20-%20PHAN%20MEM%20VA%20TU%20LIEU%20CHEP%20CHO%20GIAO%20VIEN\09%20-%20Am%20Thanh%20-%20Tu%20Lieu\Phan%204.%20Rau%20cu%20qua\sound_Qua&#251;%20cam.mp3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8%20-%20PHAN%20MEM%20VA%20TU%20LIEU%20CHEP%20CHO%20GIAO%20VIEN\09%20-%20Am%20Thanh%20-%20Tu%20Lieu\Phan%204.%20Rau%20cu%20qua\sound_Qua&#251;%20nha&#245;n.mp3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8%20-%20PHAN%20MEM%20VA%20TU%20LIEU%20CHEP%20CHO%20GIAO%20VIEN\09%20-%20Am%20Thanh%20-%20Tu%20Lieu\Phan%204.%20Rau%20cu%20qua\sound_Qua&#251;%20d&#246;&#249;a.mp3" TargetMode="Externa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8%20-%20PHAN%20MEM%20VA%20TU%20LIEU%20CHEP%20CHO%20GIAO%20VIEN\09%20-%20Am%20Thanh%20-%20Tu%20Lieu\Phan%204.%20Rau%20cu%20qua\sound_Qua&#251;%20b&#246;&#244;&#251;i.mp3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8%20-%20PHAN%20MEM%20VA%20TU%20LIEU%20CHEP%20CHO%20GIAO%20VIEN\09%20-%20Am%20Thanh%20-%20Tu%20Lieu\Phan%204.%20Rau%20cu%20qua\sound_Qua&#251;%20sa&#224;u%20rie&#226;ng.mp3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8%20-%20PHAN%20MEM%20VA%20TU%20LIEU%20CHEP%20CHO%20GIAO%20VIEN\09%20-%20Am%20Thanh%20-%20Tu%20Lieu\Phan%204.%20Rau%20cu%20qua\sound_Qua&#251;%20da&#226;u%20ta&#226;y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QuaGi-Dangcapnhat_aghk.mp3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8%20-%20PHAN%20MEM%20VA%20TU%20LIEU%20CHEP%20CHO%20GIAO%20VIEN\09%20-%20Am%20Thanh%20-%20Tu%20Lieu\Phan%204.%20Rau%20cu%20qua\sound_Qua&#251;%20o&#229;i.mp3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8%20-%20PHAN%20MEM%20VA%20TU%20LIEU%20CHEP%20CHO%20GIAO%20VIEN\09%20-%20Am%20Thanh%20-%20Tu%20Lieu\Phan%204.%20Rau%20cu%20qua\sound_Qua&#251;%20d&#246;a%20ha&#225;u.mp3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8%20-%20PHAN%20MEM%20VA%20TU%20LIEU%20CHEP%20CHO%20GIAO%20VIEN\09%20-%20Am%20Thanh%20-%20Tu%20Lieu\Phan%204.%20Rau%20cu%20qua\sound_Chu&#248;m%20nho.mp3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8%20-%20PHAN%20MEM%20VA%20TU%20LIEU%20CHEP%20CHO%20GIAO%20VIEN\09%20-%20Am%20Thanh%20-%20Tu%20Lieu\Phan%204.%20Rau%20cu%20qua\sound_Qua&#251;%20chuo&#225;i.mp3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8%20-%20PHAN%20MEM%20VA%20TU%20LIEU%20CHEP%20CHO%20GIAO%20VIEN\09%20-%20Am%20Thanh%20-%20Tu%20Lieu\Phan%204.%20Rau%20cu%20qua\sound_Qua&#251;%20xoa&#248;i.mp3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 Nen PMSV (3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81848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970255"/>
            <a:ext cx="9144000" cy="907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Lónh</a:t>
            </a:r>
            <a:r>
              <a:rPr lang="en-US" sz="5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 </a:t>
            </a:r>
            <a:r>
              <a:rPr lang="en-US" sz="5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vöïc</a:t>
            </a:r>
            <a:r>
              <a:rPr lang="en-US" sz="5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 </a:t>
            </a:r>
            <a:r>
              <a:rPr lang="en-US" sz="5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phaùt</a:t>
            </a:r>
            <a:r>
              <a:rPr lang="en-US" sz="5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 </a:t>
            </a:r>
            <a:r>
              <a:rPr lang="en-US" sz="5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trieån</a:t>
            </a:r>
            <a:r>
              <a:rPr lang="en-US" sz="5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 </a:t>
            </a:r>
            <a:r>
              <a:rPr lang="en-US" sz="5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nhaän</a:t>
            </a:r>
            <a:r>
              <a:rPr lang="en-US" sz="5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 </a:t>
            </a:r>
            <a:r>
              <a:rPr lang="en-US" sz="5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thöùc</a:t>
            </a:r>
            <a:endParaRPr lang="en-US" sz="5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VNI-Duff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941985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Harrington" pitchFamily="82" charset="0"/>
              </a:rPr>
              <a:t>Đề tài</a:t>
            </a:r>
            <a:r>
              <a:rPr lang="en-US" sz="5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Harrington" pitchFamily="82" charset="0"/>
              </a:rPr>
              <a:t>: </a:t>
            </a:r>
            <a:r>
              <a:rPr lang="vi-VN" sz="5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Harrington" pitchFamily="82" charset="0"/>
              </a:rPr>
              <a:t>Tìm hiểu một số loại quả</a:t>
            </a:r>
            <a:endParaRPr lang="en-US" sz="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VNI-Harrington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4713140"/>
            <a:ext cx="91440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Present" pitchFamily="2" charset="0"/>
              </a:rPr>
              <a:t>Giaùo</a:t>
            </a:r>
            <a:r>
              <a:rPr lang="en-US" sz="4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Present" pitchFamily="2" charset="0"/>
              </a:rPr>
              <a:t> </a:t>
            </a:r>
            <a:r>
              <a:rPr lang="en-US" sz="4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Present" pitchFamily="2" charset="0"/>
              </a:rPr>
              <a:t>vieân</a:t>
            </a:r>
            <a:r>
              <a:rPr lang="en-US" sz="4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Present" pitchFamily="2" charset="0"/>
              </a:rPr>
              <a:t> </a:t>
            </a:r>
            <a:r>
              <a:rPr lang="en-US" sz="4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Present" pitchFamily="2" charset="0"/>
              </a:rPr>
              <a:t>: </a:t>
            </a:r>
            <a:r>
              <a:rPr lang="vi-VN" sz="4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Present" pitchFamily="2" charset="0"/>
              </a:rPr>
              <a:t>Nguyễn Thị Minh Thu</a:t>
            </a:r>
            <a:endParaRPr lang="en-US" sz="4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VNI-Present" pitchFamily="2" charset="0"/>
            </a:endParaRPr>
          </a:p>
        </p:txBody>
      </p:sp>
      <p:pic>
        <p:nvPicPr>
          <p:cNvPr id="10" name="Picture 9" descr="582727ynm9svagg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5715000"/>
            <a:ext cx="952500" cy="1143000"/>
          </a:xfrm>
          <a:prstGeom prst="rect">
            <a:avLst/>
          </a:prstGeom>
        </p:spPr>
      </p:pic>
      <p:pic>
        <p:nvPicPr>
          <p:cNvPr id="13" name="Picture 12" descr="582727ynm9svagg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5715000"/>
            <a:ext cx="952500" cy="1143000"/>
          </a:xfrm>
          <a:prstGeom prst="rect">
            <a:avLst/>
          </a:prstGeom>
        </p:spPr>
      </p:pic>
      <p:pic>
        <p:nvPicPr>
          <p:cNvPr id="14" name="Picture 13" descr="582727ynm9svagg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5715000"/>
            <a:ext cx="952500" cy="1143000"/>
          </a:xfrm>
          <a:prstGeom prst="rect">
            <a:avLst/>
          </a:prstGeom>
        </p:spPr>
      </p:pic>
      <p:pic>
        <p:nvPicPr>
          <p:cNvPr id="15" name="Picture 14" descr="582727ynm9svagg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5715000"/>
            <a:ext cx="952500" cy="1143000"/>
          </a:xfrm>
          <a:prstGeom prst="rect">
            <a:avLst/>
          </a:prstGeom>
        </p:spPr>
      </p:pic>
      <p:pic>
        <p:nvPicPr>
          <p:cNvPr id="16" name="Picture 15" descr="582727ynm9svagg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715000"/>
            <a:ext cx="952500" cy="1143000"/>
          </a:xfrm>
          <a:prstGeom prst="rect">
            <a:avLst/>
          </a:prstGeom>
        </p:spPr>
      </p:pic>
      <p:pic>
        <p:nvPicPr>
          <p:cNvPr id="17" name="Picture 16" descr="582727ynm9svagg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633152"/>
            <a:ext cx="952500" cy="1143000"/>
          </a:xfrm>
          <a:prstGeom prst="rect">
            <a:avLst/>
          </a:prstGeom>
        </p:spPr>
      </p:pic>
      <p:pic>
        <p:nvPicPr>
          <p:cNvPr id="18" name="Picture 17" descr="582727ynm9svagg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715000"/>
            <a:ext cx="952500" cy="1143000"/>
          </a:xfrm>
          <a:prstGeom prst="rect">
            <a:avLst/>
          </a:prstGeom>
        </p:spPr>
      </p:pic>
      <p:pic>
        <p:nvPicPr>
          <p:cNvPr id="19" name="Picture 18" descr="582727ynm9svagg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5699089"/>
            <a:ext cx="952500" cy="1143000"/>
          </a:xfrm>
          <a:prstGeom prst="rect">
            <a:avLst/>
          </a:prstGeom>
        </p:spPr>
      </p:pic>
      <p:pic>
        <p:nvPicPr>
          <p:cNvPr id="20" name="Picture 19" descr="147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0"/>
            <a:ext cx="762000" cy="2026227"/>
          </a:xfrm>
          <a:prstGeom prst="rect">
            <a:avLst/>
          </a:prstGeom>
        </p:spPr>
      </p:pic>
      <p:pic>
        <p:nvPicPr>
          <p:cNvPr id="21" name="Picture 20" descr="707633ut0di4k6b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62000" cy="2857500"/>
          </a:xfrm>
          <a:prstGeom prst="rect">
            <a:avLst/>
          </a:prstGeom>
        </p:spPr>
      </p:pic>
      <p:pic>
        <p:nvPicPr>
          <p:cNvPr id="22" name="Picture 21" descr="pap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1726289"/>
            <a:ext cx="952500" cy="952500"/>
          </a:xfrm>
          <a:prstGeom prst="rect">
            <a:avLst/>
          </a:prstGeom>
        </p:spPr>
      </p:pic>
      <p:pic>
        <p:nvPicPr>
          <p:cNvPr id="23" name="Picture 22" descr="019 - Copy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772400" y="3733800"/>
            <a:ext cx="1020774" cy="12668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aonien.net/wp-content/uploads/2012/09/MangCauXi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5750004"/>
            <a:ext cx="66511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Quaû</a:t>
            </a:r>
            <a:r>
              <a:rPr lang="en-US" sz="6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66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maõng</a:t>
            </a:r>
            <a:r>
              <a:rPr lang="en-US" sz="6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66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caàu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aonien.net/wp-content/uploads/2012/09/MangCauXi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-609600"/>
            <a:ext cx="5093917" cy="4648200"/>
          </a:xfrm>
          <a:prstGeom prst="rect">
            <a:avLst/>
          </a:prstGeom>
          <a:noFill/>
        </p:spPr>
      </p:pic>
      <p:pic>
        <p:nvPicPr>
          <p:cNvPr id="5" name="Picture 2" descr="http://www.netlife.vn/images/2012/08/xoa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01009"/>
            <a:ext cx="5029200" cy="3356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llpaper_Cartoon_Landscape_(1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2133600"/>
            <a:ext cx="86196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NI-Present" pitchFamily="2" charset="0"/>
              </a:rPr>
              <a:t>Moät</a:t>
            </a:r>
            <a:r>
              <a:rPr lang="en-US" sz="9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NI-Present" pitchFamily="2" charset="0"/>
              </a:rPr>
              <a:t> </a:t>
            </a:r>
            <a:r>
              <a:rPr lang="en-US" sz="9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NI-Present" pitchFamily="2" charset="0"/>
              </a:rPr>
              <a:t>soá</a:t>
            </a:r>
            <a:r>
              <a:rPr lang="en-US" sz="9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NI-Present" pitchFamily="2" charset="0"/>
              </a:rPr>
              <a:t> </a:t>
            </a:r>
            <a:r>
              <a:rPr lang="en-US" sz="9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NI-Present" pitchFamily="2" charset="0"/>
              </a:rPr>
              <a:t>loaïi</a:t>
            </a:r>
            <a:r>
              <a:rPr lang="en-US" sz="9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NI-Present" pitchFamily="2" charset="0"/>
              </a:rPr>
              <a:t> </a:t>
            </a:r>
            <a:r>
              <a:rPr lang="en-US" sz="9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NI-Present" pitchFamily="2" charset="0"/>
              </a:rPr>
              <a:t>quaû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NI-Present" pitchFamily="2" charset="0"/>
            </a:endParaRPr>
          </a:p>
        </p:txBody>
      </p:sp>
      <p:pic>
        <p:nvPicPr>
          <p:cNvPr id="6" name="Picture 5" descr="128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119812"/>
            <a:ext cx="2364704" cy="738188"/>
          </a:xfrm>
          <a:prstGeom prst="rect">
            <a:avLst/>
          </a:prstGeom>
        </p:spPr>
      </p:pic>
      <p:pic>
        <p:nvPicPr>
          <p:cNvPr id="7" name="Picture 6" descr="00017 - Cop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269" y="0"/>
            <a:ext cx="1637731" cy="1143000"/>
          </a:xfrm>
          <a:prstGeom prst="rect">
            <a:avLst/>
          </a:prstGeom>
        </p:spPr>
      </p:pic>
      <p:pic>
        <p:nvPicPr>
          <p:cNvPr id="8" name="Picture 7" descr="005 - Cop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495193"/>
            <a:ext cx="1905000" cy="1362808"/>
          </a:xfrm>
          <a:prstGeom prst="rect">
            <a:avLst/>
          </a:prstGeom>
        </p:spPr>
      </p:pic>
      <p:pic>
        <p:nvPicPr>
          <p:cNvPr id="9" name="Picture 8" descr="052 - Cop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33525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nongthuong.com.vn/attachment/2012/08/29/offer-1346248276.jpg.600*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7543800" cy="56201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5534561"/>
            <a:ext cx="50273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Quaû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cam</a:t>
            </a:r>
          </a:p>
        </p:txBody>
      </p:sp>
      <p:pic>
        <p:nvPicPr>
          <p:cNvPr id="6" name="sound_Quaû c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324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0.gstatic.com/images?q=tbn:ANd9GcSSxBVpo-c-nKFDS8g6dvwYOGfduwoe4rx9-1GShgcL2JETrLWx-g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-685800"/>
            <a:ext cx="7543800" cy="647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5534561"/>
            <a:ext cx="52806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Quaû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nhaõn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VNI-Avo" pitchFamily="2" charset="0"/>
            </a:endParaRPr>
          </a:p>
        </p:txBody>
      </p:sp>
      <p:pic>
        <p:nvPicPr>
          <p:cNvPr id="6" name="sound_Quaû nhaõ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kds3.vcmedia.vn/Images/Uploaded/Share/2011/04/08/hanhdttquaduachu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781175" y="-942975"/>
            <a:ext cx="5657850" cy="7543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5534561"/>
            <a:ext cx="47355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Quaû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döùa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VNI-Avo" pitchFamily="2" charset="0"/>
            </a:endParaRPr>
          </a:p>
        </p:txBody>
      </p:sp>
      <p:pic>
        <p:nvPicPr>
          <p:cNvPr id="6" name="sound_Quaû döù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inhduong.com.vn/files/u22/buoi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0"/>
            <a:ext cx="716280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5657671"/>
            <a:ext cx="44839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Quaû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7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böôûi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VNI-Avo" pitchFamily="2" charset="0"/>
            </a:endParaRPr>
          </a:p>
        </p:txBody>
      </p:sp>
      <p:pic>
        <p:nvPicPr>
          <p:cNvPr id="6" name="sound_Quaû böôû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anong.com/Data/News/2011/11/11/viagra-tunhien-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7162800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534561"/>
            <a:ext cx="93079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Quaû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saàu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rieâng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VNI-Avo" pitchFamily="2" charset="0"/>
            </a:endParaRPr>
          </a:p>
        </p:txBody>
      </p:sp>
      <p:pic>
        <p:nvPicPr>
          <p:cNvPr id="6" name="sound_Quaû saàu rieâ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data:image/jpeg;base64,/9j/4AAQSkZJRgABAQAAAQABAAD/2wCEAAkGBhQSEBUUEhQVFRUVFBQXFhUYGBQWFRcVFxYVFBgXFxQXHCceFxojGRQUHy8gIycpLCwsFR8xNTAqNSYsLCkBCQoKDgwOGg8PGiwkHyQpLCwsKSwsLCwpLCwpLSksLCwsKSwsLCwsLCwsLCwsLCwsLCwpLCwpKSksLCwsKSwpLP/AABEIAMABBgMBIgACEQEDEQH/xAAcAAABBQEBAQAAAAAAAAAAAAAAAwQFBgcBAgj/xABDEAABAwIDBQUFBwEHAgcAAAABAAIDBBEFITEGEkFRYQcTcYGRIjKhscEUI0JSYtHwchUzgpKisvEX4SRDRFNzo9L/xAAZAQACAwEAAAAAAAAAAAAAAAAAAgEDBAX/xAAoEQACAgICAgEEAQUAAAAAAAAAAQIRAyESMQRBIhMyUWGBBVJxkaH/2gAMAwEAAhEDEQA/ANxQhCABCEIAEIQgAQhCABN62pEcbnnRrSfROFHY+HGneGC5ItbXLj8EsnSbBlMZtNURyGTe7xpzMZyFv08lc8GxuOpZvRnMe805OaeRH1WamrIOa9xSOY8SwO3XjjwcPyuHFc/Bna1Ix/WcJb6NYQs9/wCrbGECWneCPe3XAi/MA8FY9nttqWtJbC/2wLljhZ1ug4+S6Ckn0alNPomp52saXONgNSVUcT2xe64hG6PzHNx624LztFinevLGn2GG3i4a+mihzBcLm+R5UuXGHoWU6G9Rjs5ue9k/zEJidvauE5PLxfR9nD909qaLLRQFfR3y/nqkxZpp7ZWnbND2S7R4qtwikHdynQfhcf0k6HoVcbrA9m8CfLXwNbfKQOcRwa32ib+VvNb4F1IS5Ky5M6hCE4wIQhAAhcJULi+1McBLQDI9urW2G74k8eiWUlFWwbom0JphmItnibI3Rw04g6EHqCnalO9oAQhCkAQhCABCEIAEIQgAQhCABCEIAEIQgAXkr0mONVG5TyO5MNvE5fVQ3SsDMsX3O+k7sWZvHd9f3TSOctPTlzCWrKYmM2HBVukxEsduSaXyPJcNNztmVw5KyR2gha9m8NRx4+aoEGIyQTbzHOY5pu1wNiPBX+si3mkXseH7FQlLsm2V29KSBe4aMieYJ5LRhzqK+QQ+KLNs1i96Rr5CS43JPEkm5+qUn22ib+FxHOyb/ZwGhrW2AFgBpZQWI0wvpYZ/sqoRhKTYOXJ7LjRbQwztu1w45aL3NTbwJ4HT9vkskq53U8m+02F7HkeqmqvtKf8AZTFEPvHC3ef+2OJbzctf0PwXQxp7LxshtzQ0s0jZC4PJ3e83btAGoyz118FqeH4nFOwPhe2Rp4tIP/C+QojZTWBbSTUsgfBI5jumh/qboVujBRVIu4n1bddVE2C7T4660UoEdRbIfgk/pPA/pV6CkU6hC8veACTkBmSeSAI7aKtdFTuezXIXyyubXHMrPW1G+TfUkknib63U1tZtI2ZhijbvN3gd83GY/KPqVV4pLOBXK8malPT6MuaX4Ll2fVlu+gJza4SN/pfkf9Q+KuKzDB8RbT10T3uDWPa6JzjoL2LSTyuB6rTY3gi4zB0PBdDC7iPglcEekIQrS8EIQgAQhCABCEIAEIQgAQhCABCEIAE0xSl7yF7PzNNvHUfELtfXthjL3mwHqTyHVUDF9pppyQCWM/KDbLqRqqc2WMFTElJIajE4mEte4Ai4I6hVnGKWGaS0UrS5xtu5p9NTA8E0oqcMnabcCB4kLjpJO0ymMqVEpQYUGsaCd4gWuf55J2+lAGY/7HgnUQySdRIRZwOmiWK5bZU5bI50XlfL4X8kwqYA4crg/BSb7ac/Pn6aqtY7jDIgd52YBtzN8rAK2MbdIZJtlP2jeBvM52AUVHDYaJ1OHTSGRw3R+FvLhn1XJLgW4cV2I6VHVxYGo2xsV5a+yJ32SG8nQsyWo6ktILTYg3BGRB4Ecl9B9mW3H26Exyn7+IDe/W3QPtz4FfPeA4XJUyFsQ094nJrRzJ+i0fZrADRyNmZI4yNvoAGWIsQQdQlyZoQ+5meUkjdLqnbW4m5z+5abNFt/9ROdvACyjWba1LdSx3Qt+osoaXaP79zpRYPde4vYdM8yFhz51OFQKpztUhljlSYh1SUE+81ruYBXdr3BzQ5ti08Rn8QmeCyXhb4kfFYV9lizjod7RSAw38D8B+ykOy3blwnFHI4uY4nuifwOFzuj9Jz8CqltDWGxbfjl6KubOVskdTG+HORr2ublcXB4jkuh47+PJkYoUfVM9WyMXe4NHXJRU210A4ud4NP1VOic93tSuL5Dm5x58gOAHILkkOSon50m/ii1zpl2ptqKd5tv7p5OBb8dFLByySckEp5ge2bqd4a870R1bxaObf2V+HyubqSDmjUEJGmqWyMD2EOa4AgjQgrq3FgqhCEACEIQAIQhAAuFdQUAUXa+sMk3dj3WfM5kqIbS2Galsag/8TJfi6/wCbiI8Fxstym7MsrtkXUQqGrYdf51VmqQLdVDTsBCXhxKV2MKXaaw3ZAQRlvAXB8uC5UbUQkZSA+twfBNMUpWsDnk2sD5nkqqxnPjmtOPDGZ0PH8SObb0TmIbUvIIibkfxO08mquy07nu35CXO5nhfkOAUhE4WsQkJG+S1wxRh9qO5h8XDiWlb/Y1kaAEyqZMsk+ldbVRs1rlWE5pKqQ0kbxSIaSQANbADqTkEu8KT2OphJiFODp3gcR/SC4fEKW6VnJno1TZfZoUtO1lvaPtSHm86+Q08lLOpxZO2ZlckjF+a4zTm7ObL8kVUwjW6hq9gsb9VO1psoDEn+yfBKotMri9imDYLZpLiSH57n4B1tzUl/ZLALBoHQJzQPBY08CB8ku+Sw4FLUpMlzdkBNg8ermggnjnnZJQ4XFEbxxsa4cQM1MVPiOfqL28QmEwyPgc/kpuS1ZNjR20ssTzexb8fVWTC8XZUM3mnxHIqhYnqd46AkdcwE22Qxgx1L28HEZLSsKlG0WKPJF+xFtlU8UcrfW33LnK4y5m5FrJr/06q6hu+3uowcxvuJJB42aCApx4ny0NGDJTsj2gLmyUzz7nts6Amzh6kHzKFK7Cdnwog58rxJM8bptfca297C+Z0GfRC6a6LVZdUIQpGBCEIAEIQgAQi6EAVvaiizEgGWjvoVXTU2BC0KaIOaWuFwRYjoshx3HIoamSE3b3byM87jhmsGfDK+URHBt6HE81yOJzTSpqNz3rZDPPOyhK7ahv4Dn9Oeaga6rdJcuOZNzYqvHilLvRbi8OU3vSHOLYm6d/6GnIczzKZbnHwSsLdOV06pod8kDl4LoxgoqkdeMFjVREaeK5trf9v+F5qYMvC/wTuSDcLSbdbEa8LpvVyW3rW809FibIeueLKLkdmnkzs7Jq4JDLklbEnNUlsm0ithde268EngG5g/NR5cp3Z+mAjc4/iNvJufzUtWqKHHm6NWFXyTIYgd6xJzORy9FUqXaNzAGuzHDn58wuVuOl7RuizgWkHQevguZ9GSlRkn4mRaot8khKhsXiJamg2rYBkHONsxwumFZtFI/3Whl9TqVKxTb6Eh4eS+iRwvHxERFI7LVruDejlPf2gHZXyt5eqzox3JOt+KXY1zW3a5zeVjx8FZLxr2ma5f0zluL2aA6UWPhxtnf/AIUZU1gA1Od7m+eXLxVOkxapt/eX8WgpjJW1Jt95a2hAzSR8aXtlMv6fmi9oe4jiY1cbHj06KAocUcyUyBtxe4ByNkPoje73Fx6okiDVujFJUPHA49lkxLtJqZmCNrI4xu2JA33nzdkD5K09ke3roZhTTvJildZpcb7kh0N+TjYHyKy0pxTSJ4QiukK1Wj7AuhVns82i+2UEcjjeRt45P62ZX8xunzQpKyzoQuIALptX4nFC3ele2NvNxAHlfVVXbLtFjpLxRDvJ7Hqxh/WeJz90edlk1djE00hkmeXvOVzoAeDRo0eCqnkUejVh8aWTb0jUsV7V4GEtgY6Uj8R+7j/zEEn0VVr+1irf7gjiHRu/fzebfBU8t5cF4KoeWTOhDxMUfVktWbcVr9amWxvcAhmfIbgGVkw/tSd2s8wPPvZeVs/azTV1gcyOV+fhzTuOjecxG4jqN3LnYqLk+izhiXaQ5p9qKpnu1Ewtr7biPjdR+IVRnkdJK4vc4Zuyuctcl4qIZG/gOZN7EfAJk+qtfIjPK/JMnMRvF+jw+DPI3IvkfNJySkar0akHxXS8EWIGlrjI63GfqPNWKTXZHNPpnuCqGSfQVHtXuoSrjMZB1abWPjnn1RFWK5P2hm/yWGaXeGZzUfWTXzTaGquMyvErsjdRY2q0NJim8p5JV+aRkCkwZHsTcrQw93CxvNoJ88/qqwRkrPW8OjR8lPoMO5CTXXQ52Vkh3thl5r3G/MFKb1vY6jjyFl7dDcn+dVyI2CkaelDma2JIvfS3imSsWTojGR3816IIFh+6eRwjeOWTTn4gJvVEWuMr6jlnZFDRnsYPckZZLL3UuACYzz3FuKQaWRdBUEW1TF8gC9SvzTeXX6qUjn5clvQGRLQHNNCU5pzmrEY2zY+wrFN2SohccnMZIPFp3D8HN9EKp9n1W6OpcW8YXjy34kKWhD6SJVL7Qts/srO6iI75482MP4uhPD1VmxnFG08D5n+6xt7czoAOpNh5r59rax9RM+aQ3dI4knlyaOQAsFnySpUjV42LnK30hAtJJJzJzJ8UvT0bpHbkbd5+V26AN5udoAuRwm7WtAc57gxo6u0PlqtbwHZpkEIYMzkXOtm53ElVYsfP/Bvz5ViX7KbRbDHJ0jy455N9lueVubhbLNeMQ2QZukhoGS0r7GE1q6C7dOi2fTglSRzXmnJ7ZnmxuyTPtDy653IwWA6Ak2cRfjayt9Tgw4BLYLRBlQMtWuB+f0U/NS/NRD7aFm96KBiWCC+l8iq5WYA0g2C0uans4k9VA4hhwvlyuVDiieTMmxjA3R+03TkouGr5rS8QosiCFnWPYcYpsr2I3h05pGgba2j02S7XDW4058rqPnYWG3A5g9P3vkl6eTMJzVxd4y17EAln9WXsnofnZKvizTjm5IjmTpz311FtkS0DlZRH1GheRyOCAzmvW6pKpSsScrHO/eax3Asb8s/kq7u3KnaVn3AB/CT6aj5qaJxzpjN0mo/nNdhkt4LlhpxK8h2d0huhK0SUcnE/y6fRz3GqgmSpyJshZFlsWmSDpw1uuqjq2uvlfJJz1KZyOzU2V5JV0cnmKbF6UkcvBUGVybYjIUg8pd4TeQ2TIzyZxwyT6kjTKEBS1E1Ois0LslwfvquTLJtObnq6Rlv9p9EK49iWDllJJO7Wd9m//HHdo9XF/ouqG9lYdsGI/dxQB1t4ukcOYb7LB4bxPos2jKsfaPWd5iEmtow2IciWt3j8XFV5jbrFN3I7PjR4QX7Ld2e4YJal0hGULW2y/wDMfrryaPitPihVT7MYx9mkNiHd+699cmttkrw1q1Y/jBGDyZ8sjY1MWa8zU+Se7i45iayiyvtj3JmH9XzyU6+PJMMQp8v54qSjN2g8wo9jPpEXWU+vgoatpch1srRMxRFVF8k6FKXiFJr5qmVmF99K48GC3nqfmtExGnLvZYLuJyHX9go+swkQs3Brq53M8VVLbLVpGSY1g5i9sacQm9PNdpHFXvFaMPY5h4grOIbhxHIkehsk7C+Lv8hXUnt3GjvatyJ1Hr80myArVOySggqp54qmFkgMbXt3hpuHdIadcw658Fph7M8OP/pWer//ANK2L0LN1Kj5xjoyRdL0uBzSODY2Of8A0tJ+S+lKTYqij9ymi8xvf7rqWgpWMFmNa0cmgD5JrRXyMO2d7HKiUh0oELf1e95NH1V1xnswgjoHtgaTM0b2+c3P3b3b0BF8hxstAsghRZFs+T6qItd4XTZ7/QrVO1HYjunmoib9283NvwPOt/0nh1WWVEG6UNezTDJoT37JVsybOuvIcUtFsctCzpLpJzrcV5GqHBCQsp2zyTdcBQQuFSV2eJHpu8pR5SYzOSlFbYtTx6dVZdnMEfVVEcEfvSOAv+Vozc49ALlQdJCbr6G7LNhvscPfSj7+VoyOsceob0cdT5Dgm6EZdMNw9kELIoxZkbWtaOgFvXihOkJBT54xerMlRM8nIzSG3i8i9uGg9EiX7rTbkdeFhn/OiHQgSPzNxI/1BIPxulWsaT7Xu7zGkf1OAv4LC3s78VUE/wBGp7B4V3EVxf74Ne4Hg62o6EH4K4sKjqCD2B4/JSDOq2pcdHGyy5OxQBccF268l6kpGtS3JeqWXK3JEud/BRENeI5nB2hAseFx/wApZSUasvjByVIl5nZKMmbc2CdyvuQBqRdOIKYNF+PNPa9CPRGU+Ghg3jm4/AcgoLGYsyrPW1FhkqpjFTzSy6oeO2UjFXBm845AAn4LNKfN1+ZJ9TdaNjMJkBFrNtx1d48lne7uuI4gkehVURsno0TshntibAPxMlBzytuXH+1b0F8/dkLL4pEeTJT/AKHD6r6BCeHRXmds6hCE5UCEIQAnPCHtLXAOa4WIOYIOoIWO7e9lzory0wL4sy5mr4/D8zfiFsy5ZSnRKdHyVUUhafqmxYvoravsygq7vjtDKdSBdjj+po0PUfFZFtN2e1dNcuiJaD77PaYR4jTzAU6Y6kVDdSbinUlG62iS+xlRQ3IbucvJBKex0V07hwk3ta5P4QDf4JkhWyEfHwTvD8Nc8gNBJJAaALkk6AAalX7Z7skqqixczuY/zSCxPgz3j8Fr+ymwVNQgFjd+W1jK6291DRowdB6o6EbKj2ddlPcllRVt+8FiyHUMPBz+buNtAtSAQAupLIBCEIA+ecRg3K+dmm7NOf8A7Lj4OXkyi/tDQsN+geDpxUv2jUXdYo86CYNeDwzZukeZbdQG7fLXIj+eawyVSO/hlyxJfqv+H0JQOuwFOwojZuqElNG8Z7zGn4C/xupcFb2cKXZwppUtdb2TbyTwpN6Vqwi6I6R9gCT4qJrYxMXva2wj3d7qTr6ZKUxD3SlsMogyKxHvXLut1Vlx8/iaceXh8vYjglPeO9ze9ib8BoOgUg5mSQw+Pc3m9U5e5NijUUmV5JXNtEdWC45iyreIxaqy1TlXMVerWhUyo4hECVllVYzSEab7reF1pu0NcIoXyHlZo5uOgH84LNqWA+JVb0O/lSNL7DsNJqpZSMmRWB5GRwt/pY5bUFTOyjAvs9CHOFnzu7w313bbrL/4Rf8AxK6Jl0VTewQhCkQEIQgAQhCABcIXUIAhsQ2QpJ/7ynjJPEDdd6tsVDTdk1A4+49vhI763VyQptgVGk7LKCPSEn+p7z9VPYfgUEH9zDGzqGgH/NqpBCLYHF1CFAAhCEACEIQBnXbBghfAypZrAfat+QkEHycP9SzGGXIHmL/VfRlZStkjcx43mvaWuB4gixCwbavZl1DUGMj7twux3B1sr9HWtccxfQrPlj7Oh4mWviXjsyxtu4+BxAIdvMBOoPvAeBz81oTJF85U1W6Nwc02c03BGoIWk7NdpDXAMqPZcAPbGjudxwTY5quLG8jC5Nzh/KNGL0hNKmMOMMeAWuDh0ISFbiYa0lxAA1vkFor2YUt0KsO+8N9fBSxFhZQWzk/eAy6Nd7vVvPzUxJOEi3smSp0R9dUFpuNQlaXEmys3mnmD0I1BTDEpRYlUir2rFDLc3dHI6zmjUOt74HhkUW09jUmi811SqtilVqb2AuSTla3NROI9pMB/uw99xy3RfqXKk4zjklSfaO6zhGPd8/zHxTSnFBHG5CW0OKGplFriJnuA8SdXkdfkpbYHZR1ZUhpBETbGV2fug33QebiLep4Jjs7s/LWTiKJt9CXfha0HMuW/bN7Ox0cAij8XuPvPedXH6DgFQrk7ZbOsUaXZJxssAALACwHIL2hCuMYIQhAAhCEACEIQAIQhAAhCEACEIQAIQhAAhCEACEIQAKPxrA4qqIxzN3mnMc2ng5p4FSCEEp1tGG7TbCTUbibd5Cb7sgGnJrwPd5X0VcY7PrxvqvpMsvqqhjnZjTT5xgwPve7AN2/G7Dz6WWeeH3E6GHzK1P8A2Y+2pc3Quab3uHEfLVFViEkgs973jq5xCtOKdltZGfuwyYdHbrv8r7fNV2q2eq4r95TzNA47jiNeYuCs7Uo9o3rJiydNE9s3t5JTxtjeO8jAs3g5o5A8R4qfPaTARmJAeW7f4rOBC4H2mvH+E+SWjgcSd2OR2mjSfMc06zSWiuXjYpbev5LTX9oALSGRPJN7FxAHnZUavlfM/fkNzw5AcgOCsNLspWS+5TSZm93AsA83WCsFD2QzyG80jYm/lb7bvhYfFNyyT9FUoePjX3GcCO1r8TZW/Zfs0qKoh7/uojnvkHecP0sOfmclqGA7AUlLYtj33jPff7Rv0GjfIKybqtjj/uMk/JXUERuBbPw0kYjhaAOJ/E483HipNCFcZG72wQhCCAQhCABCEIAEIQgAQhCABCEIAEIQgAQhCABCEIAEI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eg;base64,/9j/4AAQSkZJRgABAQAAAQABAAD/2wCEAAkGBhQSEBUUEhQVFRUVFBQXFhUYGBQWFRcVFxYVFBgXFxQXHCceFxojGRQUHy8gIycpLCwsFR8xNTAqNSYsLCkBCQoKDgwOGg8PGiwkHyQpLCwsKSwsLCwpLCwpLSksLCwsKSwsLCwsLCwsLCwsLCwsLCwpLCwpKSksLCwsKSwpLP/AABEIAMABBgMBIgACEQEDEQH/xAAcAAABBQEBAQAAAAAAAAAAAAAAAwQFBgcBAgj/xABDEAABAwIDBQUFBwEHAgcAAAABAAIDBBEFITEGEkFRYQcTcYGRIjKhscEUI0JSYtHwchUzgpKisvEX4SRDRFNzo9L/xAAZAQACAwEAAAAAAAAAAAAAAAAAAgEDBAX/xAAoEQACAgICAgEEAQUAAAAAAAAAAQIRAyESMQRBIhMyUWGBBVJxkaH/2gAMAwEAAhEDEQA/ANxQhCABCEIAEIQgAQhCABN62pEcbnnRrSfROFHY+HGneGC5ItbXLj8EsnSbBlMZtNURyGTe7xpzMZyFv08lc8GxuOpZvRnMe805OaeRH1WamrIOa9xSOY8SwO3XjjwcPyuHFc/Bna1Ix/WcJb6NYQs9/wCrbGECWneCPe3XAi/MA8FY9nttqWtJbC/2wLljhZ1ug4+S6Ckn0alNPomp52saXONgNSVUcT2xe64hG6PzHNx624LztFinevLGn2GG3i4a+mihzBcLm+R5UuXGHoWU6G9Rjs5ue9k/zEJidvauE5PLxfR9nD909qaLLRQFfR3y/nqkxZpp7ZWnbND2S7R4qtwikHdynQfhcf0k6HoVcbrA9m8CfLXwNbfKQOcRwa32ib+VvNb4F1IS5Ky5M6hCE4wIQhAAhcJULi+1McBLQDI9urW2G74k8eiWUlFWwbom0JphmItnibI3Rw04g6EHqCnalO9oAQhCkAQhCABCEIAEIQgAQhCABCEIAEIQgAXkr0mONVG5TyO5MNvE5fVQ3SsDMsX3O+k7sWZvHd9f3TSOctPTlzCWrKYmM2HBVukxEsduSaXyPJcNNztmVw5KyR2gha9m8NRx4+aoEGIyQTbzHOY5pu1wNiPBX+si3mkXseH7FQlLsm2V29KSBe4aMieYJ5LRhzqK+QQ+KLNs1i96Rr5CS43JPEkm5+qUn22ib+FxHOyb/ZwGhrW2AFgBpZQWI0wvpYZ/sqoRhKTYOXJ7LjRbQwztu1w45aL3NTbwJ4HT9vkskq53U8m+02F7HkeqmqvtKf8AZTFEPvHC3ef+2OJbzctf0PwXQxp7LxshtzQ0s0jZC4PJ3e83btAGoyz118FqeH4nFOwPhe2Rp4tIP/C+QojZTWBbSTUsgfBI5jumh/qboVujBRVIu4n1bddVE2C7T4660UoEdRbIfgk/pPA/pV6CkU6hC8veACTkBmSeSAI7aKtdFTuezXIXyyubXHMrPW1G+TfUkknib63U1tZtI2ZhijbvN3gd83GY/KPqVV4pLOBXK8malPT6MuaX4Ll2fVlu+gJza4SN/pfkf9Q+KuKzDB8RbT10T3uDWPa6JzjoL2LSTyuB6rTY3gi4zB0PBdDC7iPglcEekIQrS8EIQgAQhCABCEIAEIQgAQhCABCEIAE0xSl7yF7PzNNvHUfELtfXthjL3mwHqTyHVUDF9pppyQCWM/KDbLqRqqc2WMFTElJIajE4mEte4Ai4I6hVnGKWGaS0UrS5xtu5p9NTA8E0oqcMnabcCB4kLjpJO0ymMqVEpQYUGsaCd4gWuf55J2+lAGY/7HgnUQySdRIRZwOmiWK5bZU5bI50XlfL4X8kwqYA4crg/BSb7ac/Pn6aqtY7jDIgd52YBtzN8rAK2MbdIZJtlP2jeBvM52AUVHDYaJ1OHTSGRw3R+FvLhn1XJLgW4cV2I6VHVxYGo2xsV5a+yJ32SG8nQsyWo6ktILTYg3BGRB4Ecl9B9mW3H26Exyn7+IDe/W3QPtz4FfPeA4XJUyFsQ094nJrRzJ+i0fZrADRyNmZI4yNvoAGWIsQQdQlyZoQ+5meUkjdLqnbW4m5z+5abNFt/9ROdvACyjWba1LdSx3Qt+osoaXaP79zpRYPde4vYdM8yFhz51OFQKpztUhljlSYh1SUE+81ruYBXdr3BzQ5ti08Rn8QmeCyXhb4kfFYV9lizjod7RSAw38D8B+ykOy3blwnFHI4uY4nuifwOFzuj9Jz8CqltDWGxbfjl6KubOVskdTG+HORr2ublcXB4jkuh47+PJkYoUfVM9WyMXe4NHXJRU210A4ud4NP1VOic93tSuL5Dm5x58gOAHILkkOSon50m/ii1zpl2ptqKd5tv7p5OBb8dFLByySckEp5ge2bqd4a870R1bxaObf2V+HyubqSDmjUEJGmqWyMD2EOa4AgjQgrq3FgqhCEACEIQAIQhAAuFdQUAUXa+sMk3dj3WfM5kqIbS2Galsag/8TJfi6/wCbiI8Fxstym7MsrtkXUQqGrYdf51VmqQLdVDTsBCXhxKV2MKXaaw3ZAQRlvAXB8uC5UbUQkZSA+twfBNMUpWsDnk2sD5nkqqxnPjmtOPDGZ0PH8SObb0TmIbUvIIibkfxO08mquy07nu35CXO5nhfkOAUhE4WsQkJG+S1wxRh9qO5h8XDiWlb/Y1kaAEyqZMsk+ldbVRs1rlWE5pKqQ0kbxSIaSQANbADqTkEu8KT2OphJiFODp3gcR/SC4fEKW6VnJno1TZfZoUtO1lvaPtSHm86+Q08lLOpxZO2ZlckjF+a4zTm7ObL8kVUwjW6hq9gsb9VO1psoDEn+yfBKotMri9imDYLZpLiSH57n4B1tzUl/ZLALBoHQJzQPBY08CB8ku+Sw4FLUpMlzdkBNg8ermggnjnnZJQ4XFEbxxsa4cQM1MVPiOfqL28QmEwyPgc/kpuS1ZNjR20ssTzexb8fVWTC8XZUM3mnxHIqhYnqd46AkdcwE22Qxgx1L28HEZLSsKlG0WKPJF+xFtlU8UcrfW33LnK4y5m5FrJr/06q6hu+3uowcxvuJJB42aCApx4ny0NGDJTsj2gLmyUzz7nts6Amzh6kHzKFK7Cdnwog58rxJM8bptfca297C+Z0GfRC6a6LVZdUIQpGBCEIAEIQgAQi6EAVvaiizEgGWjvoVXTU2BC0KaIOaWuFwRYjoshx3HIoamSE3b3byM87jhmsGfDK+URHBt6HE81yOJzTSpqNz3rZDPPOyhK7ahv4Dn9Oeaga6rdJcuOZNzYqvHilLvRbi8OU3vSHOLYm6d/6GnIczzKZbnHwSsLdOV06pod8kDl4LoxgoqkdeMFjVREaeK5trf9v+F5qYMvC/wTuSDcLSbdbEa8LpvVyW3rW809FibIeueLKLkdmnkzs7Jq4JDLklbEnNUlsm0ithde268EngG5g/NR5cp3Z+mAjc4/iNvJufzUtWqKHHm6NWFXyTIYgd6xJzORy9FUqXaNzAGuzHDn58wuVuOl7RuizgWkHQevguZ9GSlRkn4mRaot8khKhsXiJamg2rYBkHONsxwumFZtFI/3Whl9TqVKxTb6Eh4eS+iRwvHxERFI7LVruDejlPf2gHZXyt5eqzox3JOt+KXY1zW3a5zeVjx8FZLxr2ma5f0zluL2aA6UWPhxtnf/AIUZU1gA1Od7m+eXLxVOkxapt/eX8WgpjJW1Jt95a2hAzSR8aXtlMv6fmi9oe4jiY1cbHj06KAocUcyUyBtxe4ByNkPoje73Fx6okiDVujFJUPHA49lkxLtJqZmCNrI4xu2JA33nzdkD5K09ke3roZhTTvJildZpcb7kh0N+TjYHyKy0pxTSJ4QiukK1Wj7AuhVns82i+2UEcjjeRt45P62ZX8xunzQpKyzoQuIALptX4nFC3ele2NvNxAHlfVVXbLtFjpLxRDvJ7Hqxh/WeJz90edlk1djE00hkmeXvOVzoAeDRo0eCqnkUejVh8aWTb0jUsV7V4GEtgY6Uj8R+7j/zEEn0VVr+1irf7gjiHRu/fzebfBU8t5cF4KoeWTOhDxMUfVktWbcVr9amWxvcAhmfIbgGVkw/tSd2s8wPPvZeVs/azTV1gcyOV+fhzTuOjecxG4jqN3LnYqLk+izhiXaQ5p9qKpnu1Ewtr7biPjdR+IVRnkdJK4vc4Zuyuctcl4qIZG/gOZN7EfAJk+qtfIjPK/JMnMRvF+jw+DPI3IvkfNJySkar0akHxXS8EWIGlrjI63GfqPNWKTXZHNPpnuCqGSfQVHtXuoSrjMZB1abWPjnn1RFWK5P2hm/yWGaXeGZzUfWTXzTaGquMyvErsjdRY2q0NJim8p5JV+aRkCkwZHsTcrQw93CxvNoJ88/qqwRkrPW8OjR8lPoMO5CTXXQ52Vkh3thl5r3G/MFKb1vY6jjyFl7dDcn+dVyI2CkaelDma2JIvfS3imSsWTojGR3816IIFh+6eRwjeOWTTn4gJvVEWuMr6jlnZFDRnsYPckZZLL3UuACYzz3FuKQaWRdBUEW1TF8gC9SvzTeXX6qUjn5clvQGRLQHNNCU5pzmrEY2zY+wrFN2SohccnMZIPFp3D8HN9EKp9n1W6OpcW8YXjy34kKWhD6SJVL7Qts/srO6iI75482MP4uhPD1VmxnFG08D5n+6xt7czoAOpNh5r59rax9RM+aQ3dI4knlyaOQAsFnySpUjV42LnK30hAtJJJzJzJ8UvT0bpHbkbd5+V26AN5udoAuRwm7WtAc57gxo6u0PlqtbwHZpkEIYMzkXOtm53ElVYsfP/Bvz5ViX7KbRbDHJ0jy455N9lueVubhbLNeMQ2QZukhoGS0r7GE1q6C7dOi2fTglSRzXmnJ7ZnmxuyTPtDy653IwWA6Ak2cRfjayt9Tgw4BLYLRBlQMtWuB+f0U/NS/NRD7aFm96KBiWCC+l8iq5WYA0g2C0uans4k9VA4hhwvlyuVDiieTMmxjA3R+03TkouGr5rS8QosiCFnWPYcYpsr2I3h05pGgba2j02S7XDW4058rqPnYWG3A5g9P3vkl6eTMJzVxd4y17EAln9WXsnofnZKvizTjm5IjmTpz311FtkS0DlZRH1GheRyOCAzmvW6pKpSsScrHO/eax3Asb8s/kq7u3KnaVn3AB/CT6aj5qaJxzpjN0mo/nNdhkt4LlhpxK8h2d0huhK0SUcnE/y6fRz3GqgmSpyJshZFlsWmSDpw1uuqjq2uvlfJJz1KZyOzU2V5JV0cnmKbF6UkcvBUGVybYjIUg8pd4TeQ2TIzyZxwyT6kjTKEBS1E1Ois0LslwfvquTLJtObnq6Rlv9p9EK49iWDllJJO7Wd9m//HHdo9XF/ouqG9lYdsGI/dxQB1t4ukcOYb7LB4bxPos2jKsfaPWd5iEmtow2IciWt3j8XFV5jbrFN3I7PjR4QX7Ld2e4YJal0hGULW2y/wDMfrryaPitPihVT7MYx9mkNiHd+699cmttkrw1q1Y/jBGDyZ8sjY1MWa8zU+Se7i45iayiyvtj3JmH9XzyU6+PJMMQp8v54qSjN2g8wo9jPpEXWU+vgoatpch1srRMxRFVF8k6FKXiFJr5qmVmF99K48GC3nqfmtExGnLvZYLuJyHX9go+swkQs3Brq53M8VVLbLVpGSY1g5i9sacQm9PNdpHFXvFaMPY5h4grOIbhxHIkehsk7C+Lv8hXUnt3GjvatyJ1Hr80myArVOySggqp54qmFkgMbXt3hpuHdIadcw658Fph7M8OP/pWer//ANK2L0LN1Kj5xjoyRdL0uBzSODY2Of8A0tJ+S+lKTYqij9ymi8xvf7rqWgpWMFmNa0cmgD5JrRXyMO2d7HKiUh0oELf1e95NH1V1xnswgjoHtgaTM0b2+c3P3b3b0BF8hxstAsghRZFs+T6qItd4XTZ7/QrVO1HYjunmoib9283NvwPOt/0nh1WWVEG6UNezTDJoT37JVsybOuvIcUtFsctCzpLpJzrcV5GqHBCQsp2zyTdcBQQuFSV2eJHpu8pR5SYzOSlFbYtTx6dVZdnMEfVVEcEfvSOAv+Vozc49ALlQdJCbr6G7LNhvscPfSj7+VoyOsceob0cdT5Dgm6EZdMNw9kELIoxZkbWtaOgFvXihOkJBT54xerMlRM8nIzSG3i8i9uGg9EiX7rTbkdeFhn/OiHQgSPzNxI/1BIPxulWsaT7Xu7zGkf1OAv4LC3s78VUE/wBGp7B4V3EVxf74Ne4Hg62o6EH4K4sKjqCD2B4/JSDOq2pcdHGyy5OxQBccF268l6kpGtS3JeqWXK3JEud/BRENeI5nB2hAseFx/wApZSUasvjByVIl5nZKMmbc2CdyvuQBqRdOIKYNF+PNPa9CPRGU+Ghg3jm4/AcgoLGYsyrPW1FhkqpjFTzSy6oeO2UjFXBm845AAn4LNKfN1+ZJ9TdaNjMJkBFrNtx1d48lne7uuI4gkehVURsno0TshntibAPxMlBzytuXH+1b0F8/dkLL4pEeTJT/AKHD6r6BCeHRXmds6hCE5UCEIQAnPCHtLXAOa4WIOYIOoIWO7e9lzory0wL4sy5mr4/D8zfiFsy5ZSnRKdHyVUUhafqmxYvoravsygq7vjtDKdSBdjj+po0PUfFZFtN2e1dNcuiJaD77PaYR4jTzAU6Y6kVDdSbinUlG62iS+xlRQ3IbucvJBKex0V07hwk3ta5P4QDf4JkhWyEfHwTvD8Nc8gNBJJAaALkk6AAalX7Z7skqqixczuY/zSCxPgz3j8Fr+ymwVNQgFjd+W1jK6291DRowdB6o6EbKj2ddlPcllRVt+8FiyHUMPBz+buNtAtSAQAupLIBCEIA+ecRg3K+dmm7NOf8A7Lj4OXkyi/tDQsN+geDpxUv2jUXdYo86CYNeDwzZukeZbdQG7fLXIj+eawyVSO/hlyxJfqv+H0JQOuwFOwojZuqElNG8Z7zGn4C/xupcFb2cKXZwppUtdb2TbyTwpN6Vqwi6I6R9gCT4qJrYxMXva2wj3d7qTr6ZKUxD3SlsMogyKxHvXLut1Vlx8/iaceXh8vYjglPeO9ze9ib8BoOgUg5mSQw+Pc3m9U5e5NijUUmV5JXNtEdWC45iyreIxaqy1TlXMVerWhUyo4hECVllVYzSEab7reF1pu0NcIoXyHlZo5uOgH84LNqWA+JVb0O/lSNL7DsNJqpZSMmRWB5GRwt/pY5bUFTOyjAvs9CHOFnzu7w313bbrL/4Rf8AxK6Jl0VTewQhCkQEIQgAQhCABcIXUIAhsQ2QpJ/7ynjJPEDdd6tsVDTdk1A4+49vhI763VyQptgVGk7LKCPSEn+p7z9VPYfgUEH9zDGzqGgH/NqpBCLYHF1CFAAhCEACEIQBnXbBghfAypZrAfat+QkEHycP9SzGGXIHmL/VfRlZStkjcx43mvaWuB4gixCwbavZl1DUGMj7twux3B1sr9HWtccxfQrPlj7Oh4mWviXjsyxtu4+BxAIdvMBOoPvAeBz81oTJF85U1W6Nwc02c03BGoIWk7NdpDXAMqPZcAPbGjudxwTY5quLG8jC5Nzh/KNGL0hNKmMOMMeAWuDh0ISFbiYa0lxAA1vkFor2YUt0KsO+8N9fBSxFhZQWzk/eAy6Nd7vVvPzUxJOEi3smSp0R9dUFpuNQlaXEmys3mnmD0I1BTDEpRYlUir2rFDLc3dHI6zmjUOt74HhkUW09jUmi811SqtilVqb2AuSTla3NROI9pMB/uw99xy3RfqXKk4zjklSfaO6zhGPd8/zHxTSnFBHG5CW0OKGplFriJnuA8SdXkdfkpbYHZR1ZUhpBETbGV2fug33QebiLep4Jjs7s/LWTiKJt9CXfha0HMuW/bN7Ox0cAij8XuPvPedXH6DgFQrk7ZbOsUaXZJxssAALACwHIL2hCuMYIQhAAhCEACEIQAIQhAAhCEACEIQAIQhAAhCEACEIQAKPxrA4qqIxzN3mnMc2ng5p4FSCEEp1tGG7TbCTUbibd5Cb7sgGnJrwPd5X0VcY7PrxvqvpMsvqqhjnZjTT5xgwPve7AN2/G7Dz6WWeeH3E6GHzK1P8A2Y+2pc3Quab3uHEfLVFViEkgs973jq5xCtOKdltZGfuwyYdHbrv8r7fNV2q2eq4r95TzNA47jiNeYuCs7Uo9o3rJiydNE9s3t5JTxtjeO8jAs3g5o5A8R4qfPaTARmJAeW7f4rOBC4H2mvH+E+SWjgcSd2OR2mjSfMc06zSWiuXjYpbev5LTX9oALSGRPJN7FxAHnZUavlfM/fkNzw5AcgOCsNLspWS+5TSZm93AsA83WCsFD2QzyG80jYm/lb7bvhYfFNyyT9FUoePjX3GcCO1r8TZW/Zfs0qKoh7/uojnvkHecP0sOfmclqGA7AUlLYtj33jPff7Rv0GjfIKybqtjj/uMk/JXUERuBbPw0kYjhaAOJ/E483HipNCFcZG72wQhCCAQhCABCEIAEIQgAQhCABCEIAEIQgAQhCABCEIAEI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data:image/jpeg;base64,/9j/4AAQSkZJRgABAQAAAQABAAD/2wCEAAkGBhQSEBUUEhQVFRUVFBQXFhUYGBQWFRcVFxYVFBgXFxQXHCceFxojGRQUHy8gIycpLCwsFR8xNTAqNSYsLCkBCQoKDgwOGg8PGiwkHyQpLCwsKSwsLCwpLCwpLSksLCwsKSwsLCwsLCwsLCwsLCwsLCwpLCwpKSksLCwsKSwpLP/AABEIAMABBgMBIgACEQEDEQH/xAAcAAABBQEBAQAAAAAAAAAAAAAAAwQFBgcBAgj/xABDEAABAwIDBQUFBwEHAgcAAAABAAIDBBEFITEGEkFRYQcTcYGRIjKhscEUI0JSYtHwchUzgpKisvEX4SRDRFNzo9L/xAAZAQACAwEAAAAAAAAAAAAAAAAAAgEDBAX/xAAoEQACAgICAgEEAQUAAAAAAAAAAQIRAyESMQRBIhMyUWGBBVJxkaH/2gAMAwEAAhEDEQA/ANxQhCABCEIAEIQgAQhCABN62pEcbnnRrSfROFHY+HGneGC5ItbXLj8EsnSbBlMZtNURyGTe7xpzMZyFv08lc8GxuOpZvRnMe805OaeRH1WamrIOa9xSOY8SwO3XjjwcPyuHFc/Bna1Ix/WcJb6NYQs9/wCrbGECWneCPe3XAi/MA8FY9nttqWtJbC/2wLljhZ1ug4+S6Ckn0alNPomp52saXONgNSVUcT2xe64hG6PzHNx624LztFinevLGn2GG3i4a+mihzBcLm+R5UuXGHoWU6G9Rjs5ue9k/zEJidvauE5PLxfR9nD909qaLLRQFfR3y/nqkxZpp7ZWnbND2S7R4qtwikHdynQfhcf0k6HoVcbrA9m8CfLXwNbfKQOcRwa32ib+VvNb4F1IS5Ky5M6hCE4wIQhAAhcJULi+1McBLQDI9urW2G74k8eiWUlFWwbom0JphmItnibI3Rw04g6EHqCnalO9oAQhCkAQhCABCEIAEIQgAQhCABCEIAEIQgAXkr0mONVG5TyO5MNvE5fVQ3SsDMsX3O+k7sWZvHd9f3TSOctPTlzCWrKYmM2HBVukxEsduSaXyPJcNNztmVw5KyR2gha9m8NRx4+aoEGIyQTbzHOY5pu1wNiPBX+si3mkXseH7FQlLsm2V29KSBe4aMieYJ5LRhzqK+QQ+KLNs1i96Rr5CS43JPEkm5+qUn22ib+FxHOyb/ZwGhrW2AFgBpZQWI0wvpYZ/sqoRhKTYOXJ7LjRbQwztu1w45aL3NTbwJ4HT9vkskq53U8m+02F7HkeqmqvtKf8AZTFEPvHC3ef+2OJbzctf0PwXQxp7LxshtzQ0s0jZC4PJ3e83btAGoyz118FqeH4nFOwPhe2Rp4tIP/C+QojZTWBbSTUsgfBI5jumh/qboVujBRVIu4n1bddVE2C7T4660UoEdRbIfgk/pPA/pV6CkU6hC8veACTkBmSeSAI7aKtdFTuezXIXyyubXHMrPW1G+TfUkknib63U1tZtI2ZhijbvN3gd83GY/KPqVV4pLOBXK8malPT6MuaX4Ll2fVlu+gJza4SN/pfkf9Q+KuKzDB8RbT10T3uDWPa6JzjoL2LSTyuB6rTY3gi4zB0PBdDC7iPglcEekIQrS8EIQgAQhCABCEIAEIQgAQhCABCEIAE0xSl7yF7PzNNvHUfELtfXthjL3mwHqTyHVUDF9pppyQCWM/KDbLqRqqc2WMFTElJIajE4mEte4Ai4I6hVnGKWGaS0UrS5xtu5p9NTA8E0oqcMnabcCB4kLjpJO0ymMqVEpQYUGsaCd4gWuf55J2+lAGY/7HgnUQySdRIRZwOmiWK5bZU5bI50XlfL4X8kwqYA4crg/BSb7ac/Pn6aqtY7jDIgd52YBtzN8rAK2MbdIZJtlP2jeBvM52AUVHDYaJ1OHTSGRw3R+FvLhn1XJLgW4cV2I6VHVxYGo2xsV5a+yJ32SG8nQsyWo6ktILTYg3BGRB4Ecl9B9mW3H26Exyn7+IDe/W3QPtz4FfPeA4XJUyFsQ094nJrRzJ+i0fZrADRyNmZI4yNvoAGWIsQQdQlyZoQ+5meUkjdLqnbW4m5z+5abNFt/9ROdvACyjWba1LdSx3Qt+osoaXaP79zpRYPde4vYdM8yFhz51OFQKpztUhljlSYh1SUE+81ruYBXdr3BzQ5ti08Rn8QmeCyXhb4kfFYV9lizjod7RSAw38D8B+ykOy3blwnFHI4uY4nuifwOFzuj9Jz8CqltDWGxbfjl6KubOVskdTG+HORr2ublcXB4jkuh47+PJkYoUfVM9WyMXe4NHXJRU210A4ud4NP1VOic93tSuL5Dm5x58gOAHILkkOSon50m/ii1zpl2ptqKd5tv7p5OBb8dFLByySckEp5ge2bqd4a870R1bxaObf2V+HyubqSDmjUEJGmqWyMD2EOa4AgjQgrq3FgqhCEACEIQAIQhAAuFdQUAUXa+sMk3dj3WfM5kqIbS2Galsag/8TJfi6/wCbiI8Fxstym7MsrtkXUQqGrYdf51VmqQLdVDTsBCXhxKV2MKXaaw3ZAQRlvAXB8uC5UbUQkZSA+twfBNMUpWsDnk2sD5nkqqxnPjmtOPDGZ0PH8SObb0TmIbUvIIibkfxO08mquy07nu35CXO5nhfkOAUhE4WsQkJG+S1wxRh9qO5h8XDiWlb/Y1kaAEyqZMsk+ldbVRs1rlWE5pKqQ0kbxSIaSQANbADqTkEu8KT2OphJiFODp3gcR/SC4fEKW6VnJno1TZfZoUtO1lvaPtSHm86+Q08lLOpxZO2ZlckjF+a4zTm7ObL8kVUwjW6hq9gsb9VO1psoDEn+yfBKotMri9imDYLZpLiSH57n4B1tzUl/ZLALBoHQJzQPBY08CB8ku+Sw4FLUpMlzdkBNg8ermggnjnnZJQ4XFEbxxsa4cQM1MVPiOfqL28QmEwyPgc/kpuS1ZNjR20ssTzexb8fVWTC8XZUM3mnxHIqhYnqd46AkdcwE22Qxgx1L28HEZLSsKlG0WKPJF+xFtlU8UcrfW33LnK4y5m5FrJr/06q6hu+3uowcxvuJJB42aCApx4ny0NGDJTsj2gLmyUzz7nts6Amzh6kHzKFK7Cdnwog58rxJM8bptfca297C+Z0GfRC6a6LVZdUIQpGBCEIAEIQgAQi6EAVvaiizEgGWjvoVXTU2BC0KaIOaWuFwRYjoshx3HIoamSE3b3byM87jhmsGfDK+URHBt6HE81yOJzTSpqNz3rZDPPOyhK7ahv4Dn9Oeaga6rdJcuOZNzYqvHilLvRbi8OU3vSHOLYm6d/6GnIczzKZbnHwSsLdOV06pod8kDl4LoxgoqkdeMFjVREaeK5trf9v+F5qYMvC/wTuSDcLSbdbEa8LpvVyW3rW809FibIeueLKLkdmnkzs7Jq4JDLklbEnNUlsm0ithde268EngG5g/NR5cp3Z+mAjc4/iNvJufzUtWqKHHm6NWFXyTIYgd6xJzORy9FUqXaNzAGuzHDn58wuVuOl7RuizgWkHQevguZ9GSlRkn4mRaot8khKhsXiJamg2rYBkHONsxwumFZtFI/3Whl9TqVKxTb6Eh4eS+iRwvHxERFI7LVruDejlPf2gHZXyt5eqzox3JOt+KXY1zW3a5zeVjx8FZLxr2ma5f0zluL2aA6UWPhxtnf/AIUZU1gA1Od7m+eXLxVOkxapt/eX8WgpjJW1Jt95a2hAzSR8aXtlMv6fmi9oe4jiY1cbHj06KAocUcyUyBtxe4ByNkPoje73Fx6okiDVujFJUPHA49lkxLtJqZmCNrI4xu2JA33nzdkD5K09ke3roZhTTvJildZpcb7kh0N+TjYHyKy0pxTSJ4QiukK1Wj7AuhVns82i+2UEcjjeRt45P62ZX8xunzQpKyzoQuIALptX4nFC3ele2NvNxAHlfVVXbLtFjpLxRDvJ7Hqxh/WeJz90edlk1djE00hkmeXvOVzoAeDRo0eCqnkUejVh8aWTb0jUsV7V4GEtgY6Uj8R+7j/zEEn0VVr+1irf7gjiHRu/fzebfBU8t5cF4KoeWTOhDxMUfVktWbcVr9amWxvcAhmfIbgGVkw/tSd2s8wPPvZeVs/azTV1gcyOV+fhzTuOjecxG4jqN3LnYqLk+izhiXaQ5p9qKpnu1Ewtr7biPjdR+IVRnkdJK4vc4Zuyuctcl4qIZG/gOZN7EfAJk+qtfIjPK/JMnMRvF+jw+DPI3IvkfNJySkar0akHxXS8EWIGlrjI63GfqPNWKTXZHNPpnuCqGSfQVHtXuoSrjMZB1abWPjnn1RFWK5P2hm/yWGaXeGZzUfWTXzTaGquMyvErsjdRY2q0NJim8p5JV+aRkCkwZHsTcrQw93CxvNoJ88/qqwRkrPW8OjR8lPoMO5CTXXQ52Vkh3thl5r3G/MFKb1vY6jjyFl7dDcn+dVyI2CkaelDma2JIvfS3imSsWTojGR3816IIFh+6eRwjeOWTTn4gJvVEWuMr6jlnZFDRnsYPckZZLL3UuACYzz3FuKQaWRdBUEW1TF8gC9SvzTeXX6qUjn5clvQGRLQHNNCU5pzmrEY2zY+wrFN2SohccnMZIPFp3D8HN9EKp9n1W6OpcW8YXjy34kKWhD6SJVL7Qts/srO6iI75482MP4uhPD1VmxnFG08D5n+6xt7czoAOpNh5r59rax9RM+aQ3dI4knlyaOQAsFnySpUjV42LnK30hAtJJJzJzJ8UvT0bpHbkbd5+V26AN5udoAuRwm7WtAc57gxo6u0PlqtbwHZpkEIYMzkXOtm53ElVYsfP/Bvz5ViX7KbRbDHJ0jy455N9lueVubhbLNeMQ2QZukhoGS0r7GE1q6C7dOi2fTglSRzXmnJ7ZnmxuyTPtDy653IwWA6Ak2cRfjayt9Tgw4BLYLRBlQMtWuB+f0U/NS/NRD7aFm96KBiWCC+l8iq5WYA0g2C0uans4k9VA4hhwvlyuVDiieTMmxjA3R+03TkouGr5rS8QosiCFnWPYcYpsr2I3h05pGgba2j02S7XDW4058rqPnYWG3A5g9P3vkl6eTMJzVxd4y17EAln9WXsnofnZKvizTjm5IjmTpz311FtkS0DlZRH1GheRyOCAzmvW6pKpSsScrHO/eax3Asb8s/kq7u3KnaVn3AB/CT6aj5qaJxzpjN0mo/nNdhkt4LlhpxK8h2d0huhK0SUcnE/y6fRz3GqgmSpyJshZFlsWmSDpw1uuqjq2uvlfJJz1KZyOzU2V5JV0cnmKbF6UkcvBUGVybYjIUg8pd4TeQ2TIzyZxwyT6kjTKEBS1E1Ois0LslwfvquTLJtObnq6Rlv9p9EK49iWDllJJO7Wd9m//HHdo9XF/ouqG9lYdsGI/dxQB1t4ukcOYb7LB4bxPos2jKsfaPWd5iEmtow2IciWt3j8XFV5jbrFN3I7PjR4QX7Ld2e4YJal0hGULW2y/wDMfrryaPitPihVT7MYx9mkNiHd+699cmttkrw1q1Y/jBGDyZ8sjY1MWa8zU+Se7i45iayiyvtj3JmH9XzyU6+PJMMQp8v54qSjN2g8wo9jPpEXWU+vgoatpch1srRMxRFVF8k6FKXiFJr5qmVmF99K48GC3nqfmtExGnLvZYLuJyHX9go+swkQs3Brq53M8VVLbLVpGSY1g5i9sacQm9PNdpHFXvFaMPY5h4grOIbhxHIkehsk7C+Lv8hXUnt3GjvatyJ1Hr80myArVOySggqp54qmFkgMbXt3hpuHdIadcw658Fph7M8OP/pWer//ANK2L0LN1Kj5xjoyRdL0uBzSODY2Of8A0tJ+S+lKTYqij9ymi8xvf7rqWgpWMFmNa0cmgD5JrRXyMO2d7HKiUh0oELf1e95NH1V1xnswgjoHtgaTM0b2+c3P3b3b0BF8hxstAsghRZFs+T6qItd4XTZ7/QrVO1HYjunmoib9283NvwPOt/0nh1WWVEG6UNezTDJoT37JVsybOuvIcUtFsctCzpLpJzrcV5GqHBCQsp2zyTdcBQQuFSV2eJHpu8pR5SYzOSlFbYtTx6dVZdnMEfVVEcEfvSOAv+Vozc49ALlQdJCbr6G7LNhvscPfSj7+VoyOsceob0cdT5Dgm6EZdMNw9kELIoxZkbWtaOgFvXihOkJBT54xerMlRM8nIzSG3i8i9uGg9EiX7rTbkdeFhn/OiHQgSPzNxI/1BIPxulWsaT7Xu7zGkf1OAv4LC3s78VUE/wBGp7B4V3EVxf74Ne4Hg62o6EH4K4sKjqCD2B4/JSDOq2pcdHGyy5OxQBccF268l6kpGtS3JeqWXK3JEud/BRENeI5nB2hAseFx/wApZSUasvjByVIl5nZKMmbc2CdyvuQBqRdOIKYNF+PNPa9CPRGU+Ghg3jm4/AcgoLGYsyrPW1FhkqpjFTzSy6oeO2UjFXBm845AAn4LNKfN1+ZJ9TdaNjMJkBFrNtx1d48lne7uuI4gkehVURsno0TshntibAPxMlBzytuXH+1b0F8/dkLL4pEeTJT/AKHD6r6BCeHRXmds6hCE5UCEIQAnPCHtLXAOa4WIOYIOoIWO7e9lzory0wL4sy5mr4/D8zfiFsy5ZSnRKdHyVUUhafqmxYvoravsygq7vjtDKdSBdjj+po0PUfFZFtN2e1dNcuiJaD77PaYR4jTzAU6Y6kVDdSbinUlG62iS+xlRQ3IbucvJBKex0V07hwk3ta5P4QDf4JkhWyEfHwTvD8Nc8gNBJJAaALkk6AAalX7Z7skqqixczuY/zSCxPgz3j8Fr+ymwVNQgFjd+W1jK6291DRowdB6o6EbKj2ddlPcllRVt+8FiyHUMPBz+buNtAtSAQAupLIBCEIA+ecRg3K+dmm7NOf8A7Lj4OXkyi/tDQsN+geDpxUv2jUXdYo86CYNeDwzZukeZbdQG7fLXIj+eawyVSO/hlyxJfqv+H0JQOuwFOwojZuqElNG8Z7zGn4C/xupcFb2cKXZwppUtdb2TbyTwpN6Vqwi6I6R9gCT4qJrYxMXva2wj3d7qTr6ZKUxD3SlsMogyKxHvXLut1Vlx8/iaceXh8vYjglPeO9ze9ib8BoOgUg5mSQw+Pc3m9U5e5NijUUmV5JXNtEdWC45iyreIxaqy1TlXMVerWhUyo4hECVllVYzSEab7reF1pu0NcIoXyHlZo5uOgH84LNqWA+JVb0O/lSNL7DsNJqpZSMmRWB5GRwt/pY5bUFTOyjAvs9CHOFnzu7w313bbrL/4Rf8AxK6Jl0VTewQhCkQEIQgAQhCABcIXUIAhsQ2QpJ/7ynjJPEDdd6tsVDTdk1A4+49vhI763VyQptgVGk7LKCPSEn+p7z9VPYfgUEH9zDGzqGgH/NqpBCLYHF1CFAAhCEACEIQBnXbBghfAypZrAfat+QkEHycP9SzGGXIHmL/VfRlZStkjcx43mvaWuB4gixCwbavZl1DUGMj7twux3B1sr9HWtccxfQrPlj7Oh4mWviXjsyxtu4+BxAIdvMBOoPvAeBz81oTJF85U1W6Nwc02c03BGoIWk7NdpDXAMqPZcAPbGjudxwTY5quLG8jC5Nzh/KNGL0hNKmMOMMeAWuDh0ISFbiYa0lxAA1vkFor2YUt0KsO+8N9fBSxFhZQWzk/eAy6Nd7vVvPzUxJOEi3smSp0R9dUFpuNQlaXEmys3mnmD0I1BTDEpRYlUir2rFDLc3dHI6zmjUOt74HhkUW09jUmi811SqtilVqb2AuSTla3NROI9pMB/uw99xy3RfqXKk4zjklSfaO6zhGPd8/zHxTSnFBHG5CW0OKGplFriJnuA8SdXkdfkpbYHZR1ZUhpBETbGV2fug33QebiLep4Jjs7s/LWTiKJt9CXfha0HMuW/bN7Ox0cAij8XuPvPedXH6DgFQrk7ZbOsUaXZJxssAALACwHIL2hCuMYIQhAAhCEACEIQAIQhAAhCEACEIQAIQhAAhCEACEIQAKPxrA4qqIxzN3mnMc2ng5p4FSCEEp1tGG7TbCTUbibd5Cb7sgGnJrwPd5X0VcY7PrxvqvpMsvqqhjnZjTT5xgwPve7AN2/G7Dz6WWeeH3E6GHzK1P8A2Y+2pc3Quab3uHEfLVFViEkgs973jq5xCtOKdltZGfuwyYdHbrv8r7fNV2q2eq4r95TzNA47jiNeYuCs7Uo9o3rJiydNE9s3t5JTxtjeO8jAs3g5o5A8R4qfPaTARmJAeW7f4rOBC4H2mvH+E+SWjgcSd2OR2mjSfMc06zSWiuXjYpbev5LTX9oALSGRPJN7FxAHnZUavlfM/fkNzw5AcgOCsNLspWS+5TSZm93AsA83WCsFD2QzyG80jYm/lb7bvhYfFNyyT9FUoePjX3GcCO1r8TZW/Zfs0qKoh7/uojnvkHecP0sOfmclqGA7AUlLYtj33jPff7Rv0GjfIKybqtjj/uMk/JXUERuBbPw0kYjhaAOJ/E483HipNCFcZG72wQhCCAQhCABCEIAEIQgAQhCABCEIAEIQgAQhCABCEIAEI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AutoShape 8" descr="data:image/jpeg;base64,/9j/4AAQSkZJRgABAQAAAQABAAD/2wCEAAkGBhQSEBUUEhQVFRUVFBQXFhUYGBQWFRcVFxYVFBgXFxQXHCceFxojGRQUHy8gIycpLCwsFR8xNTAqNSYsLCkBCQoKDgwOGg8PGiwkHyQpLCwsKSwsLCwpLCwpLSksLCwsKSwsLCwsLCwsLCwsLCwsLCwpLCwpKSksLCwsKSwpLP/AABEIAMABBgMBIgACEQEDEQH/xAAcAAABBQEBAQAAAAAAAAAAAAAAAwQFBgcBAgj/xABDEAABAwIDBQUFBwEHAgcAAAABAAIDBBEFITEGEkFRYQcTcYGRIjKhscEUI0JSYtHwchUzgpKisvEX4SRDRFNzo9L/xAAZAQACAwEAAAAAAAAAAAAAAAAAAgEDBAX/xAAoEQACAgICAgEEAQUAAAAAAAAAAQIRAyESMQRBIhMyUWGBBVJxkaH/2gAMAwEAAhEDEQA/ANxQhCABCEIAEIQgAQhCABN62pEcbnnRrSfROFHY+HGneGC5ItbXLj8EsnSbBlMZtNURyGTe7xpzMZyFv08lc8GxuOpZvRnMe805OaeRH1WamrIOa9xSOY8SwO3XjjwcPyuHFc/Bna1Ix/WcJb6NYQs9/wCrbGECWneCPe3XAi/MA8FY9nttqWtJbC/2wLljhZ1ug4+S6Ckn0alNPomp52saXONgNSVUcT2xe64hG6PzHNx624LztFinevLGn2GG3i4a+mihzBcLm+R5UuXGHoWU6G9Rjs5ue9k/zEJidvauE5PLxfR9nD909qaLLRQFfR3y/nqkxZpp7ZWnbND2S7R4qtwikHdynQfhcf0k6HoVcbrA9m8CfLXwNbfKQOcRwa32ib+VvNb4F1IS5Ky5M6hCE4wIQhAAhcJULi+1McBLQDI9urW2G74k8eiWUlFWwbom0JphmItnibI3Rw04g6EHqCnalO9oAQhCkAQhCABCEIAEIQgAQhCABCEIAEIQgAXkr0mONVG5TyO5MNvE5fVQ3SsDMsX3O+k7sWZvHd9f3TSOctPTlzCWrKYmM2HBVukxEsduSaXyPJcNNztmVw5KyR2gha9m8NRx4+aoEGIyQTbzHOY5pu1wNiPBX+si3mkXseH7FQlLsm2V29KSBe4aMieYJ5LRhzqK+QQ+KLNs1i96Rr5CS43JPEkm5+qUn22ib+FxHOyb/ZwGhrW2AFgBpZQWI0wvpYZ/sqoRhKTYOXJ7LjRbQwztu1w45aL3NTbwJ4HT9vkskq53U8m+02F7HkeqmqvtKf8AZTFEPvHC3ef+2OJbzctf0PwXQxp7LxshtzQ0s0jZC4PJ3e83btAGoyz118FqeH4nFOwPhe2Rp4tIP/C+QojZTWBbSTUsgfBI5jumh/qboVujBRVIu4n1bddVE2C7T4660UoEdRbIfgk/pPA/pV6CkU6hC8veACTkBmSeSAI7aKtdFTuezXIXyyubXHMrPW1G+TfUkknib63U1tZtI2ZhijbvN3gd83GY/KPqVV4pLOBXK8malPT6MuaX4Ll2fVlu+gJza4SN/pfkf9Q+KuKzDB8RbT10T3uDWPa6JzjoL2LSTyuB6rTY3gi4zB0PBdDC7iPglcEekIQrS8EIQgAQhCABCEIAEIQgAQhCABCEIAE0xSl7yF7PzNNvHUfELtfXthjL3mwHqTyHVUDF9pppyQCWM/KDbLqRqqc2WMFTElJIajE4mEte4Ai4I6hVnGKWGaS0UrS5xtu5p9NTA8E0oqcMnabcCB4kLjpJO0ymMqVEpQYUGsaCd4gWuf55J2+lAGY/7HgnUQySdRIRZwOmiWK5bZU5bI50XlfL4X8kwqYA4crg/BSb7ac/Pn6aqtY7jDIgd52YBtzN8rAK2MbdIZJtlP2jeBvM52AUVHDYaJ1OHTSGRw3R+FvLhn1XJLgW4cV2I6VHVxYGo2xsV5a+yJ32SG8nQsyWo6ktILTYg3BGRB4Ecl9B9mW3H26Exyn7+IDe/W3QPtz4FfPeA4XJUyFsQ094nJrRzJ+i0fZrADRyNmZI4yNvoAGWIsQQdQlyZoQ+5meUkjdLqnbW4m5z+5abNFt/9ROdvACyjWba1LdSx3Qt+osoaXaP79zpRYPde4vYdM8yFhz51OFQKpztUhljlSYh1SUE+81ruYBXdr3BzQ5ti08Rn8QmeCyXhb4kfFYV9lizjod7RSAw38D8B+ykOy3blwnFHI4uY4nuifwOFzuj9Jz8CqltDWGxbfjl6KubOVskdTG+HORr2ublcXB4jkuh47+PJkYoUfVM9WyMXe4NHXJRU210A4ud4NP1VOic93tSuL5Dm5x58gOAHILkkOSon50m/ii1zpl2ptqKd5tv7p5OBb8dFLByySckEp5ge2bqd4a870R1bxaObf2V+HyubqSDmjUEJGmqWyMD2EOa4AgjQgrq3FgqhCEACEIQAIQhAAuFdQUAUXa+sMk3dj3WfM5kqIbS2Galsag/8TJfi6/wCbiI8Fxstym7MsrtkXUQqGrYdf51VmqQLdVDTsBCXhxKV2MKXaaw3ZAQRlvAXB8uC5UbUQkZSA+twfBNMUpWsDnk2sD5nkqqxnPjmtOPDGZ0PH8SObb0TmIbUvIIibkfxO08mquy07nu35CXO5nhfkOAUhE4WsQkJG+S1wxRh9qO5h8XDiWlb/Y1kaAEyqZMsk+ldbVRs1rlWE5pKqQ0kbxSIaSQANbADqTkEu8KT2OphJiFODp3gcR/SC4fEKW6VnJno1TZfZoUtO1lvaPtSHm86+Q08lLOpxZO2ZlckjF+a4zTm7ObL8kVUwjW6hq9gsb9VO1psoDEn+yfBKotMri9imDYLZpLiSH57n4B1tzUl/ZLALBoHQJzQPBY08CB8ku+Sw4FLUpMlzdkBNg8ermggnjnnZJQ4XFEbxxsa4cQM1MVPiOfqL28QmEwyPgc/kpuS1ZNjR20ssTzexb8fVWTC8XZUM3mnxHIqhYnqd46AkdcwE22Qxgx1L28HEZLSsKlG0WKPJF+xFtlU8UcrfW33LnK4y5m5FrJr/06q6hu+3uowcxvuJJB42aCApx4ny0NGDJTsj2gLmyUzz7nts6Amzh6kHzKFK7Cdnwog58rxJM8bptfca297C+Z0GfRC6a6LVZdUIQpGBCEIAEIQgAQi6EAVvaiizEgGWjvoVXTU2BC0KaIOaWuFwRYjoshx3HIoamSE3b3byM87jhmsGfDK+URHBt6HE81yOJzTSpqNz3rZDPPOyhK7ahv4Dn9Oeaga6rdJcuOZNzYqvHilLvRbi8OU3vSHOLYm6d/6GnIczzKZbnHwSsLdOV06pod8kDl4LoxgoqkdeMFjVREaeK5trf9v+F5qYMvC/wTuSDcLSbdbEa8LpvVyW3rW809FibIeueLKLkdmnkzs7Jq4JDLklbEnNUlsm0ithde268EngG5g/NR5cp3Z+mAjc4/iNvJufzUtWqKHHm6NWFXyTIYgd6xJzORy9FUqXaNzAGuzHDn58wuVuOl7RuizgWkHQevguZ9GSlRkn4mRaot8khKhsXiJamg2rYBkHONsxwumFZtFI/3Whl9TqVKxTb6Eh4eS+iRwvHxERFI7LVruDejlPf2gHZXyt5eqzox3JOt+KXY1zW3a5zeVjx8FZLxr2ma5f0zluL2aA6UWPhxtnf/AIUZU1gA1Od7m+eXLxVOkxapt/eX8WgpjJW1Jt95a2hAzSR8aXtlMv6fmi9oe4jiY1cbHj06KAocUcyUyBtxe4ByNkPoje73Fx6okiDVujFJUPHA49lkxLtJqZmCNrI4xu2JA33nzdkD5K09ke3roZhTTvJildZpcb7kh0N+TjYHyKy0pxTSJ4QiukK1Wj7AuhVns82i+2UEcjjeRt45P62ZX8xunzQpKyzoQuIALptX4nFC3ele2NvNxAHlfVVXbLtFjpLxRDvJ7Hqxh/WeJz90edlk1djE00hkmeXvOVzoAeDRo0eCqnkUejVh8aWTb0jUsV7V4GEtgY6Uj8R+7j/zEEn0VVr+1irf7gjiHRu/fzebfBU8t5cF4KoeWTOhDxMUfVktWbcVr9amWxvcAhmfIbgGVkw/tSd2s8wPPvZeVs/azTV1gcyOV+fhzTuOjecxG4jqN3LnYqLk+izhiXaQ5p9qKpnu1Ewtr7biPjdR+IVRnkdJK4vc4Zuyuctcl4qIZG/gOZN7EfAJk+qtfIjPK/JMnMRvF+jw+DPI3IvkfNJySkar0akHxXS8EWIGlrjI63GfqPNWKTXZHNPpnuCqGSfQVHtXuoSrjMZB1abWPjnn1RFWK5P2hm/yWGaXeGZzUfWTXzTaGquMyvErsjdRY2q0NJim8p5JV+aRkCkwZHsTcrQw93CxvNoJ88/qqwRkrPW8OjR8lPoMO5CTXXQ52Vkh3thl5r3G/MFKb1vY6jjyFl7dDcn+dVyI2CkaelDma2JIvfS3imSsWTojGR3816IIFh+6eRwjeOWTTn4gJvVEWuMr6jlnZFDRnsYPckZZLL3UuACYzz3FuKQaWRdBUEW1TF8gC9SvzTeXX6qUjn5clvQGRLQHNNCU5pzmrEY2zY+wrFN2SohccnMZIPFp3D8HN9EKp9n1W6OpcW8YXjy34kKWhD6SJVL7Qts/srO6iI75482MP4uhPD1VmxnFG08D5n+6xt7czoAOpNh5r59rax9RM+aQ3dI4knlyaOQAsFnySpUjV42LnK30hAtJJJzJzJ8UvT0bpHbkbd5+V26AN5udoAuRwm7WtAc57gxo6u0PlqtbwHZpkEIYMzkXOtm53ElVYsfP/Bvz5ViX7KbRbDHJ0jy455N9lueVubhbLNeMQ2QZukhoGS0r7GE1q6C7dOi2fTglSRzXmnJ7ZnmxuyTPtDy653IwWA6Ak2cRfjayt9Tgw4BLYLRBlQMtWuB+f0U/NS/NRD7aFm96KBiWCC+l8iq5WYA0g2C0uans4k9VA4hhwvlyuVDiieTMmxjA3R+03TkouGr5rS8QosiCFnWPYcYpsr2I3h05pGgba2j02S7XDW4058rqPnYWG3A5g9P3vkl6eTMJzVxd4y17EAln9WXsnofnZKvizTjm5IjmTpz311FtkS0DlZRH1GheRyOCAzmvW6pKpSsScrHO/eax3Asb8s/kq7u3KnaVn3AB/CT6aj5qaJxzpjN0mo/nNdhkt4LlhpxK8h2d0huhK0SUcnE/y6fRz3GqgmSpyJshZFlsWmSDpw1uuqjq2uvlfJJz1KZyOzU2V5JV0cnmKbF6UkcvBUGVybYjIUg8pd4TeQ2TIzyZxwyT6kjTKEBS1E1Ois0LslwfvquTLJtObnq6Rlv9p9EK49iWDllJJO7Wd9m//HHdo9XF/ouqG9lYdsGI/dxQB1t4ukcOYb7LB4bxPos2jKsfaPWd5iEmtow2IciWt3j8XFV5jbrFN3I7PjR4QX7Ld2e4YJal0hGULW2y/wDMfrryaPitPihVT7MYx9mkNiHd+699cmttkrw1q1Y/jBGDyZ8sjY1MWa8zU+Se7i45iayiyvtj3JmH9XzyU6+PJMMQp8v54qSjN2g8wo9jPpEXWU+vgoatpch1srRMxRFVF8k6FKXiFJr5qmVmF99K48GC3nqfmtExGnLvZYLuJyHX9go+swkQs3Brq53M8VVLbLVpGSY1g5i9sacQm9PNdpHFXvFaMPY5h4grOIbhxHIkehsk7C+Lv8hXUnt3GjvatyJ1Hr80myArVOySggqp54qmFkgMbXt3hpuHdIadcw658Fph7M8OP/pWer//ANK2L0LN1Kj5xjoyRdL0uBzSODY2Of8A0tJ+S+lKTYqij9ymi8xvf7rqWgpWMFmNa0cmgD5JrRXyMO2d7HKiUh0oELf1e95NH1V1xnswgjoHtgaTM0b2+c3P3b3b0BF8hxstAsghRZFs+T6qItd4XTZ7/QrVO1HYjunmoib9283NvwPOt/0nh1WWVEG6UNezTDJoT37JVsybOuvIcUtFsctCzpLpJzrcV5GqHBCQsp2zyTdcBQQuFSV2eJHpu8pR5SYzOSlFbYtTx6dVZdnMEfVVEcEfvSOAv+Vozc49ALlQdJCbr6G7LNhvscPfSj7+VoyOsceob0cdT5Dgm6EZdMNw9kELIoxZkbWtaOgFvXihOkJBT54xerMlRM8nIzSG3i8i9uGg9EiX7rTbkdeFhn/OiHQgSPzNxI/1BIPxulWsaT7Xu7zGkf1OAv4LC3s78VUE/wBGp7B4V3EVxf74Ne4Hg62o6EH4K4sKjqCD2B4/JSDOq2pcdHGyy5OxQBccF268l6kpGtS3JeqWXK3JEud/BRENeI5nB2hAseFx/wApZSUasvjByVIl5nZKMmbc2CdyvuQBqRdOIKYNF+PNPa9CPRGU+Ghg3jm4/AcgoLGYsyrPW1FhkqpjFTzSy6oeO2UjFXBm845AAn4LNKfN1+ZJ9TdaNjMJkBFrNtx1d48lne7uuI4gkehVURsno0TshntibAPxMlBzytuXH+1b0F8/dkLL4pEeTJT/AKHD6r6BCeHRXmds6hCE5UCEIQAnPCHtLXAOa4WIOYIOoIWO7e9lzory0wL4sy5mr4/D8zfiFsy5ZSnRKdHyVUUhafqmxYvoravsygq7vjtDKdSBdjj+po0PUfFZFtN2e1dNcuiJaD77PaYR4jTzAU6Y6kVDdSbinUlG62iS+xlRQ3IbucvJBKex0V07hwk3ta5P4QDf4JkhWyEfHwTvD8Nc8gNBJJAaALkk6AAalX7Z7skqqixczuY/zSCxPgz3j8Fr+ymwVNQgFjd+W1jK6291DRowdB6o6EbKj2ddlPcllRVt+8FiyHUMPBz+buNtAtSAQAupLIBCEIA+ecRg3K+dmm7NOf8A7Lj4OXkyi/tDQsN+geDpxUv2jUXdYo86CYNeDwzZukeZbdQG7fLXIj+eawyVSO/hlyxJfqv+H0JQOuwFOwojZuqElNG8Z7zGn4C/xupcFb2cKXZwppUtdb2TbyTwpN6Vqwi6I6R9gCT4qJrYxMXva2wj3d7qTr6ZKUxD3SlsMogyKxHvXLut1Vlx8/iaceXh8vYjglPeO9ze9ib8BoOgUg5mSQw+Pc3m9U5e5NijUUmV5JXNtEdWC45iyreIxaqy1TlXMVerWhUyo4hECVllVYzSEab7reF1pu0NcIoXyHlZo5uOgH84LNqWA+JVb0O/lSNL7DsNJqpZSMmRWB5GRwt/pY5bUFTOyjAvs9CHOFnzu7w313bbrL/4Rf8AxK6Jl0VTewQhCkQEIQgAQhCABcIXUIAhsQ2QpJ/7ynjJPEDdd6tsVDTdk1A4+49vhI763VyQptgVGk7LKCPSEn+p7z9VPYfgUEH9zDGzqGgH/NqpBCLYHF1CFAAhCEACEIQBnXbBghfAypZrAfat+QkEHycP9SzGGXIHmL/VfRlZStkjcx43mvaWuB4gixCwbavZl1DUGMj7twux3B1sr9HWtccxfQrPlj7Oh4mWviXjsyxtu4+BxAIdvMBOoPvAeBz81oTJF85U1W6Nwc02c03BGoIWk7NdpDXAMqPZcAPbGjudxwTY5quLG8jC5Nzh/KNGL0hNKmMOMMeAWuDh0ISFbiYa0lxAA1vkFor2YUt0KsO+8N9fBSxFhZQWzk/eAy6Nd7vVvPzUxJOEi3smSp0R9dUFpuNQlaXEmys3mnmD0I1BTDEpRYlUir2rFDLc3dHI6zmjUOt74HhkUW09jUmi811SqtilVqb2AuSTla3NROI9pMB/uw99xy3RfqXKk4zjklSfaO6zhGPd8/zHxTSnFBHG5CW0OKGplFriJnuA8SdXkdfkpbYHZR1ZUhpBETbGV2fug33QebiLep4Jjs7s/LWTiKJt9CXfha0HMuW/bN7Ox0cAij8XuPvPedXH6DgFQrk7ZbOsUaXZJxssAALACwHIL2hCuMYIQhAAhCEACEIQAIQhAAhCEACEIQAIQhAAhCEACEIQAKPxrA4qqIxzN3mnMc2ng5p4FSCEEp1tGG7TbCTUbibd5Cb7sgGnJrwPd5X0VcY7PrxvqvpMsvqqhjnZjTT5xgwPve7AN2/G7Dz6WWeeH3E6GHzK1P8A2Y+2pc3Quab3uHEfLVFViEkgs973jq5xCtOKdltZGfuwyYdHbrv8r7fNV2q2eq4r95TzNA47jiNeYuCs7Uo9o3rJiydNE9s3t5JTxtjeO8jAs3g5o5A8R4qfPaTARmJAeW7f4rOBC4H2mvH+E+SWjgcSd2OR2mjSfMc06zSWiuXjYpbev5LTX9oALSGRPJN7FxAHnZUavlfM/fkNzw5AcgOCsNLspWS+5TSZm93AsA83WCsFD2QzyG80jYm/lb7bvhYfFNyyT9FUoePjX3GcCO1r8TZW/Zfs0qKoh7/uojnvkHecP0sOfmclqGA7AUlLYtj33jPff7Rv0GjfIKybqtjj/uMk/JXUERuBbPw0kYjhaAOJ/E483HipNCFcZG72wQhCCAQhCABCEIAEIQgAQhCABCEIAEIQgAQhCABCEIAEI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AutoShape 10" descr="data:image/jpeg;base64,/9j/4AAQSkZJRgABAQAAAQABAAD/2wCEAAkGBhQSEBUUEhQVFRUVFBQXFhUYGBQWFRcVFxYVFBgXFxQXHCceFxojGRQUHy8gIycpLCwsFR8xNTAqNSYsLCkBCQoKDgwOGg8PGiwkHyQpLCwsKSwsLCwpLCwpLSksLCwsKSwsLCwsLCwsLCwsLCwsLCwpLCwpKSksLCwsKSwpLP/AABEIAMABBgMBIgACEQEDEQH/xAAcAAABBQEBAQAAAAAAAAAAAAAAAwQFBgcBAgj/xABDEAABAwIDBQUFBwEHAgcAAAABAAIDBBEFITEGEkFRYQcTcYGRIjKhscEUI0JSYtHwchUzgpKisvEX4SRDRFNzo9L/xAAZAQACAwEAAAAAAAAAAAAAAAAAAgEDBAX/xAAoEQACAgICAgEEAQUAAAAAAAAAAQIRAyESMQRBIhMyUWGBBVJxkaH/2gAMAwEAAhEDEQA/ANxQhCABCEIAEIQgAQhCABN62pEcbnnRrSfROFHY+HGneGC5ItbXLj8EsnSbBlMZtNURyGTe7xpzMZyFv08lc8GxuOpZvRnMe805OaeRH1WamrIOa9xSOY8SwO3XjjwcPyuHFc/Bna1Ix/WcJb6NYQs9/wCrbGECWneCPe3XAi/MA8FY9nttqWtJbC/2wLljhZ1ug4+S6Ckn0alNPomp52saXONgNSVUcT2xe64hG6PzHNx624LztFinevLGn2GG3i4a+mihzBcLm+R5UuXGHoWU6G9Rjs5ue9k/zEJidvauE5PLxfR9nD909qaLLRQFfR3y/nqkxZpp7ZWnbND2S7R4qtwikHdynQfhcf0k6HoVcbrA9m8CfLXwNbfKQOcRwa32ib+VvNb4F1IS5Ky5M6hCE4wIQhAAhcJULi+1McBLQDI9urW2G74k8eiWUlFWwbom0JphmItnibI3Rw04g6EHqCnalO9oAQhCkAQhCABCEIAEIQgAQhCABCEIAEIQgAXkr0mONVG5TyO5MNvE5fVQ3SsDMsX3O+k7sWZvHd9f3TSOctPTlzCWrKYmM2HBVukxEsduSaXyPJcNNztmVw5KyR2gha9m8NRx4+aoEGIyQTbzHOY5pu1wNiPBX+si3mkXseH7FQlLsm2V29KSBe4aMieYJ5LRhzqK+QQ+KLNs1i96Rr5CS43JPEkm5+qUn22ib+FxHOyb/ZwGhrW2AFgBpZQWI0wvpYZ/sqoRhKTYOXJ7LjRbQwztu1w45aL3NTbwJ4HT9vkskq53U8m+02F7HkeqmqvtKf8AZTFEPvHC3ef+2OJbzctf0PwXQxp7LxshtzQ0s0jZC4PJ3e83btAGoyz118FqeH4nFOwPhe2Rp4tIP/C+QojZTWBbSTUsgfBI5jumh/qboVujBRVIu4n1bddVE2C7T4660UoEdRbIfgk/pPA/pV6CkU6hC8veACTkBmSeSAI7aKtdFTuezXIXyyubXHMrPW1G+TfUkknib63U1tZtI2ZhijbvN3gd83GY/KPqVV4pLOBXK8malPT6MuaX4Ll2fVlu+gJza4SN/pfkf9Q+KuKzDB8RbT10T3uDWPa6JzjoL2LSTyuB6rTY3gi4zB0PBdDC7iPglcEekIQrS8EIQgAQhCABCEIAEIQgAQhCABCEIAE0xSl7yF7PzNNvHUfELtfXthjL3mwHqTyHVUDF9pppyQCWM/KDbLqRqqc2WMFTElJIajE4mEte4Ai4I6hVnGKWGaS0UrS5xtu5p9NTA8E0oqcMnabcCB4kLjpJO0ymMqVEpQYUGsaCd4gWuf55J2+lAGY/7HgnUQySdRIRZwOmiWK5bZU5bI50XlfL4X8kwqYA4crg/BSb7ac/Pn6aqtY7jDIgd52YBtzN8rAK2MbdIZJtlP2jeBvM52AUVHDYaJ1OHTSGRw3R+FvLhn1XJLgW4cV2I6VHVxYGo2xsV5a+yJ32SG8nQsyWo6ktILTYg3BGRB4Ecl9B9mW3H26Exyn7+IDe/W3QPtz4FfPeA4XJUyFsQ094nJrRzJ+i0fZrADRyNmZI4yNvoAGWIsQQdQlyZoQ+5meUkjdLqnbW4m5z+5abNFt/9ROdvACyjWba1LdSx3Qt+osoaXaP79zpRYPde4vYdM8yFhz51OFQKpztUhljlSYh1SUE+81ruYBXdr3BzQ5ti08Rn8QmeCyXhb4kfFYV9lizjod7RSAw38D8B+ykOy3blwnFHI4uY4nuifwOFzuj9Jz8CqltDWGxbfjl6KubOVskdTG+HORr2ublcXB4jkuh47+PJkYoUfVM9WyMXe4NHXJRU210A4ud4NP1VOic93tSuL5Dm5x58gOAHILkkOSon50m/ii1zpl2ptqKd5tv7p5OBb8dFLByySckEp5ge2bqd4a870R1bxaObf2V+HyubqSDmjUEJGmqWyMD2EOa4AgjQgrq3FgqhCEACEIQAIQhAAuFdQUAUXa+sMk3dj3WfM5kqIbS2Galsag/8TJfi6/wCbiI8Fxstym7MsrtkXUQqGrYdf51VmqQLdVDTsBCXhxKV2MKXaaw3ZAQRlvAXB8uC5UbUQkZSA+twfBNMUpWsDnk2sD5nkqqxnPjmtOPDGZ0PH8SObb0TmIbUvIIibkfxO08mquy07nu35CXO5nhfkOAUhE4WsQkJG+S1wxRh9qO5h8XDiWlb/Y1kaAEyqZMsk+ldbVRs1rlWE5pKqQ0kbxSIaSQANbADqTkEu8KT2OphJiFODp3gcR/SC4fEKW6VnJno1TZfZoUtO1lvaPtSHm86+Q08lLOpxZO2ZlckjF+a4zTm7ObL8kVUwjW6hq9gsb9VO1psoDEn+yfBKotMri9imDYLZpLiSH57n4B1tzUl/ZLALBoHQJzQPBY08CB8ku+Sw4FLUpMlzdkBNg8ermggnjnnZJQ4XFEbxxsa4cQM1MVPiOfqL28QmEwyPgc/kpuS1ZNjR20ssTzexb8fVWTC8XZUM3mnxHIqhYnqd46AkdcwE22Qxgx1L28HEZLSsKlG0WKPJF+xFtlU8UcrfW33LnK4y5m5FrJr/06q6hu+3uowcxvuJJB42aCApx4ny0NGDJTsj2gLmyUzz7nts6Amzh6kHzKFK7Cdnwog58rxJM8bptfca297C+Z0GfRC6a6LVZdUIQpGBCEIAEIQgAQi6EAVvaiizEgGWjvoVXTU2BC0KaIOaWuFwRYjoshx3HIoamSE3b3byM87jhmsGfDK+URHBt6HE81yOJzTSpqNz3rZDPPOyhK7ahv4Dn9Oeaga6rdJcuOZNzYqvHilLvRbi8OU3vSHOLYm6d/6GnIczzKZbnHwSsLdOV06pod8kDl4LoxgoqkdeMFjVREaeK5trf9v+F5qYMvC/wTuSDcLSbdbEa8LpvVyW3rW809FibIeueLKLkdmnkzs7Jq4JDLklbEnNUlsm0ithde268EngG5g/NR5cp3Z+mAjc4/iNvJufzUtWqKHHm6NWFXyTIYgd6xJzORy9FUqXaNzAGuzHDn58wuVuOl7RuizgWkHQevguZ9GSlRkn4mRaot8khKhsXiJamg2rYBkHONsxwumFZtFI/3Whl9TqVKxTb6Eh4eS+iRwvHxERFI7LVruDejlPf2gHZXyt5eqzox3JOt+KXY1zW3a5zeVjx8FZLxr2ma5f0zluL2aA6UWPhxtnf/AIUZU1gA1Od7m+eXLxVOkxapt/eX8WgpjJW1Jt95a2hAzSR8aXtlMv6fmi9oe4jiY1cbHj06KAocUcyUyBtxe4ByNkPoje73Fx6okiDVujFJUPHA49lkxLtJqZmCNrI4xu2JA33nzdkD5K09ke3roZhTTvJildZpcb7kh0N+TjYHyKy0pxTSJ4QiukK1Wj7AuhVns82i+2UEcjjeRt45P62ZX8xunzQpKyzoQuIALptX4nFC3ele2NvNxAHlfVVXbLtFjpLxRDvJ7Hqxh/WeJz90edlk1djE00hkmeXvOVzoAeDRo0eCqnkUejVh8aWTb0jUsV7V4GEtgY6Uj8R+7j/zEEn0VVr+1irf7gjiHRu/fzebfBU8t5cF4KoeWTOhDxMUfVktWbcVr9amWxvcAhmfIbgGVkw/tSd2s8wPPvZeVs/azTV1gcyOV+fhzTuOjecxG4jqN3LnYqLk+izhiXaQ5p9qKpnu1Ewtr7biPjdR+IVRnkdJK4vc4Zuyuctcl4qIZG/gOZN7EfAJk+qtfIjPK/JMnMRvF+jw+DPI3IvkfNJySkar0akHxXS8EWIGlrjI63GfqPNWKTXZHNPpnuCqGSfQVHtXuoSrjMZB1abWPjnn1RFWK5P2hm/yWGaXeGZzUfWTXzTaGquMyvErsjdRY2q0NJim8p5JV+aRkCkwZHsTcrQw93CxvNoJ88/qqwRkrPW8OjR8lPoMO5CTXXQ52Vkh3thl5r3G/MFKb1vY6jjyFl7dDcn+dVyI2CkaelDma2JIvfS3imSsWTojGR3816IIFh+6eRwjeOWTTn4gJvVEWuMr6jlnZFDRnsYPckZZLL3UuACYzz3FuKQaWRdBUEW1TF8gC9SvzTeXX6qUjn5clvQGRLQHNNCU5pzmrEY2zY+wrFN2SohccnMZIPFp3D8HN9EKp9n1W6OpcW8YXjy34kKWhD6SJVL7Qts/srO6iI75482MP4uhPD1VmxnFG08D5n+6xt7czoAOpNh5r59rax9RM+aQ3dI4knlyaOQAsFnySpUjV42LnK30hAtJJJzJzJ8UvT0bpHbkbd5+V26AN5udoAuRwm7WtAc57gxo6u0PlqtbwHZpkEIYMzkXOtm53ElVYsfP/Bvz5ViX7KbRbDHJ0jy455N9lueVubhbLNeMQ2QZukhoGS0r7GE1q6C7dOi2fTglSRzXmnJ7ZnmxuyTPtDy653IwWA6Ak2cRfjayt9Tgw4BLYLRBlQMtWuB+f0U/NS/NRD7aFm96KBiWCC+l8iq5WYA0g2C0uans4k9VA4hhwvlyuVDiieTMmxjA3R+03TkouGr5rS8QosiCFnWPYcYpsr2I3h05pGgba2j02S7XDW4058rqPnYWG3A5g9P3vkl6eTMJzVxd4y17EAln9WXsnofnZKvizTjm5IjmTpz311FtkS0DlZRH1GheRyOCAzmvW6pKpSsScrHO/eax3Asb8s/kq7u3KnaVn3AB/CT6aj5qaJxzpjN0mo/nNdhkt4LlhpxK8h2d0huhK0SUcnE/y6fRz3GqgmSpyJshZFlsWmSDpw1uuqjq2uvlfJJz1KZyOzU2V5JV0cnmKbF6UkcvBUGVybYjIUg8pd4TeQ2TIzyZxwyT6kjTKEBS1E1Ois0LslwfvquTLJtObnq6Rlv9p9EK49iWDllJJO7Wd9m//HHdo9XF/ouqG9lYdsGI/dxQB1t4ukcOYb7LB4bxPos2jKsfaPWd5iEmtow2IciWt3j8XFV5jbrFN3I7PjR4QX7Ld2e4YJal0hGULW2y/wDMfrryaPitPihVT7MYx9mkNiHd+699cmttkrw1q1Y/jBGDyZ8sjY1MWa8zU+Se7i45iayiyvtj3JmH9XzyU6+PJMMQp8v54qSjN2g8wo9jPpEXWU+vgoatpch1srRMxRFVF8k6FKXiFJr5qmVmF99K48GC3nqfmtExGnLvZYLuJyHX9go+swkQs3Brq53M8VVLbLVpGSY1g5i9sacQm9PNdpHFXvFaMPY5h4grOIbhxHIkehsk7C+Lv8hXUnt3GjvatyJ1Hr80myArVOySggqp54qmFkgMbXt3hpuHdIadcw658Fph7M8OP/pWer//ANK2L0LN1Kj5xjoyRdL0uBzSODY2Of8A0tJ+S+lKTYqij9ymi8xvf7rqWgpWMFmNa0cmgD5JrRXyMO2d7HKiUh0oELf1e95NH1V1xnswgjoHtgaTM0b2+c3P3b3b0BF8hxstAsghRZFs+T6qItd4XTZ7/QrVO1HYjunmoib9283NvwPOt/0nh1WWVEG6UNezTDJoT37JVsybOuvIcUtFsctCzpLpJzrcV5GqHBCQsp2zyTdcBQQuFSV2eJHpu8pR5SYzOSlFbYtTx6dVZdnMEfVVEcEfvSOAv+Vozc49ALlQdJCbr6G7LNhvscPfSj7+VoyOsceob0cdT5Dgm6EZdMNw9kELIoxZkbWtaOgFvXihOkJBT54xerMlRM8nIzSG3i8i9uGg9EiX7rTbkdeFhn/OiHQgSPzNxI/1BIPxulWsaT7Xu7zGkf1OAv4LC3s78VUE/wBGp7B4V3EVxf74Ne4Hg62o6EH4K4sKjqCD2B4/JSDOq2pcdHGyy5OxQBccF268l6kpGtS3JeqWXK3JEud/BRENeI5nB2hAseFx/wApZSUasvjByVIl5nZKMmbc2CdyvuQBqRdOIKYNF+PNPa9CPRGU+Ghg3jm4/AcgoLGYsyrPW1FhkqpjFTzSy6oeO2UjFXBm845AAn4LNKfN1+ZJ9TdaNjMJkBFrNtx1d48lne7uuI4gkehVURsno0TshntibAPxMlBzytuXH+1b0F8/dkLL4pEeTJT/AKHD6r6BCeHRXmds6hCE5UCEIQAnPCHtLXAOa4WIOYIOoIWO7e9lzory0wL4sy5mr4/D8zfiFsy5ZSnRKdHyVUUhafqmxYvoravsygq7vjtDKdSBdjj+po0PUfFZFtN2e1dNcuiJaD77PaYR4jTzAU6Y6kVDdSbinUlG62iS+xlRQ3IbucvJBKex0V07hwk3ta5P4QDf4JkhWyEfHwTvD8Nc8gNBJJAaALkk6AAalX7Z7skqqixczuY/zSCxPgz3j8Fr+ymwVNQgFjd+W1jK6291DRowdB6o6EbKj2ddlPcllRVt+8FiyHUMPBz+buNtAtSAQAupLIBCEIA+ecRg3K+dmm7NOf8A7Lj4OXkyi/tDQsN+geDpxUv2jUXdYo86CYNeDwzZukeZbdQG7fLXIj+eawyVSO/hlyxJfqv+H0JQOuwFOwojZuqElNG8Z7zGn4C/xupcFb2cKXZwppUtdb2TbyTwpN6Vqwi6I6R9gCT4qJrYxMXva2wj3d7qTr6ZKUxD3SlsMogyKxHvXLut1Vlx8/iaceXh8vYjglPeO9ze9ib8BoOgUg5mSQw+Pc3m9U5e5NijUUmV5JXNtEdWC45iyreIxaqy1TlXMVerWhUyo4hECVllVYzSEab7reF1pu0NcIoXyHlZo5uOgH84LNqWA+JVb0O/lSNL7DsNJqpZSMmRWB5GRwt/pY5bUFTOyjAvs9CHOFnzu7w313bbrL/4Rf8AxK6Jl0VTewQhCkQEIQgAQhCABcIXUIAhsQ2QpJ/7ynjJPEDdd6tsVDTdk1A4+49vhI763VyQptgVGk7LKCPSEn+p7z9VPYfgUEH9zDGzqGgH/NqpBCLYHF1CFAAhCEACEIQBnXbBghfAypZrAfat+QkEHycP9SzGGXIHmL/VfRlZStkjcx43mvaWuB4gixCwbavZl1DUGMj7twux3B1sr9HWtccxfQrPlj7Oh4mWviXjsyxtu4+BxAIdvMBOoPvAeBz81oTJF85U1W6Nwc02c03BGoIWk7NdpDXAMqPZcAPbGjudxwTY5quLG8jC5Nzh/KNGL0hNKmMOMMeAWuDh0ISFbiYa0lxAA1vkFor2YUt0KsO+8N9fBSxFhZQWzk/eAy6Nd7vVvPzUxJOEi3smSp0R9dUFpuNQlaXEmys3mnmD0I1BTDEpRYlUir2rFDLc3dHI6zmjUOt74HhkUW09jUmi811SqtilVqb2AuSTla3NROI9pMB/uw99xy3RfqXKk4zjklSfaO6zhGPd8/zHxTSnFBHG5CW0OKGplFriJnuA8SdXkdfkpbYHZR1ZUhpBETbGV2fug33QebiLep4Jjs7s/LWTiKJt9CXfha0HMuW/bN7Ox0cAij8XuPvPedXH6DgFQrk7ZbOsUaXZJxssAALACwHIL2hCuMYIQhAAhCEACEIQAIQhAAhCEACEIQAIQhAAhCEACEIQAKPxrA4qqIxzN3mnMc2ng5p4FSCEEp1tGG7TbCTUbibd5Cb7sgGnJrwPd5X0VcY7PrxvqvpMsvqqhjnZjTT5xgwPve7AN2/G7Dz6WWeeH3E6GHzK1P8A2Y+2pc3Quab3uHEfLVFViEkgs973jq5xCtOKdltZGfuwyYdHbrv8r7fNV2q2eq4r95TzNA47jiNeYuCs7Uo9o3rJiydNE9s3t5JTxtjeO8jAs3g5o5A8R4qfPaTARmJAeW7f4rOBC4H2mvH+E+SWjgcSd2OR2mjSfMc06zSWiuXjYpbev5LTX9oALSGRPJN7FxAHnZUavlfM/fkNzw5AcgOCsNLspWS+5TSZm93AsA83WCsFD2QzyG80jYm/lb7bvhYfFNyyT9FUoePjX3GcCO1r8TZW/Zfs0qKoh7/uojnvkHecP0sOfmclqGA7AUlLYtj33jPff7Rv0GjfIKybqtjj/uMk/JXUERuBbPw0kYjhaAOJ/E483HipNCFcZG72wQhCCAQhCABCEIAEIQgAQhCABCEIAEIQgAQhCABCEIAEI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6" name="Picture 14" descr="http://cayxanh.com.vn/images/products/products_1339989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495079" cy="5486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5534561"/>
            <a:ext cx="93079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Quaû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maêng</a:t>
            </a: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cuït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egafun.vn/dataimages/201105/original/images512328_dau_tay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-381000"/>
            <a:ext cx="8077200" cy="619878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534561"/>
            <a:ext cx="80516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Quaû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daâu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taây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50800" algn="tl" rotWithShape="0">
                  <a:srgbClr val="000000"/>
                </a:outerShdw>
              </a:effectLst>
              <a:latin typeface="VNI-Avo" pitchFamily="2" charset="0"/>
            </a:endParaRPr>
          </a:p>
        </p:txBody>
      </p:sp>
      <p:pic>
        <p:nvPicPr>
          <p:cNvPr id="6" name="sound_Quaû daâu ta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age1.xahoi.com.vn/news/2011/11/23/26/613alobacsitraicayjpg1322013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QuaGi-Dangcapnhat_agh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34561"/>
            <a:ext cx="93079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Quaû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me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VNI-Avo" pitchFamily="2" charset="0"/>
            </a:endParaRPr>
          </a:p>
        </p:txBody>
      </p:sp>
      <p:sp>
        <p:nvSpPr>
          <p:cNvPr id="35842" name="AutoShape 2" descr="data:image/jpeg;base64,/9j/4AAQSkZJRgABAQAAAQABAAD/2wCEAAkGBhMSERUUEhQWFRUUFRQUGBgXGBcVFxUcFRcYFRcYFBcXGyYeGBkjGhUXIC8gIycpLCwsGB4xNTAqNSYrLCkBCQoKDgwOGg8PGiolHyUpKSkpLywpLCwvLCksLCwpLCkpKSwpLCwsKSwsLCwsKSwsKSwsLCwsLCwsLCwsLCksLP/AABEIALcBEwMBIgACEQEDEQH/xAAbAAEAAgMBAQAAAAAAAAAAAAAABQYCAwQHAf/EAD0QAAEDAgQDBQYFAgYCAwAAAAEAAhEDIQQFMUESUXEGYYGR8BMiMqHB0QcUQrHhUvEVIzNicqKywheCkv/EABkBAQADAQEAAAAAAAAAAAAAAAACAwQBBf/EAC0RAAMAAgICAAQGAQUBAAAAAAABAgMRITEEEhMiQVEyQmFxocEUM4HR4fEj/9oADAMBAAIRAxEAPwD3FERAEREAREQBERAEREAREQBERAEREAREQBERAEREAREQBERAEREAREQBERAEREAREQBERAEREARaKuMY3Vwnlr+y1DNafM+Sg7ldsmop9I7EWqliWu+EgrKtVDWlxMACSpbWtkdPej5WrtYJcYCjKnaJv6Wk95sq3mWcmo4kmBsOQXMMZa0bLDfkU38pvjxkl8xaR2jG7fn/AAvru0zNmnzCqTsYVyVMcR/P2VXx8i+pcvGxv6FtrdonnS3S60/4zU/rKqzcxPq62HNyNYjqoO7fLZNY4XCRbaOfvGsHrZd9HPGmAQR8/wCVTcuxhqO4Rbcnkp+k5rNP5KlGe19SvJgx/Yn341o3notJzIcvmoWpmA2lcr8QSrH5NPopXjT9SwuzSOSzp5o06qutq3E+P8LcXxqizWdeCCyfm2xM+ui435uOXmoV1e2qj6uINyLdb/RSvPeuDkePO+S20s0B2XZTqhwkFVChiLWuQpHCY/hcOR1U8eZv8RXkwJdFhRfFrqYlrdXAeK1t6MqWzai1MxTTo4FbETT6DTXZ9REXTgREQBERAEREARF8JQGjF4xtMS7wG5UJic4c/eByH3UZmeacdUmbAwPBczcRKwZMjp6XR6GLCpW32dVTEwsfzC469bTzXNUxIG6p1o0aJA40i4Onmscf2hfUp8DjofPqoetjoC4K2OHPkottLSLJmd7aNtfEE6f35r6zEwo04vW4+65K+OA3sook0WD84PQXPiK45qtVM7usqGZF5AEkuIAA1JOgA5oziaJ32/RSGCyqrWgtZ7v9TrDw5+ErtyTs0KcVMQOJ+oZq1nXZzvkO9TtXMYsOih0cb+xrwOWtoMiZJ1d9B3LB9UnRZe3J1uPJaKnNNnNGxtUN66zGq+PxAI0UbUxcGPWih8ZnoYTfnyumxonMXmAaDO1uS+4bNTUMA2G/hp1XnmJz6pWeWUok/wBTg0a6y7XwVgymv7FjWOcDGpG5NybpVOSUSrLpRe0aiepK2isz+lvkFVxnDRuvgz1s6/NdVHXCRanYmBYAd39l8ZmCrLs9buY8f5XK/tAzn67k2R0i5Vc1cbcRA6lcL8bfVVodo28x4rU7PWncefqFx7fZKfVdFspZhCk8JnhbF5HmvO3ZqJF9T6Hdou7B5xe3zUppzyiNTNLk9KpZ6wi4P7rsoY1jtHDpuvPqOYgjX5rop5jGnzWheVa7M9eHL6PQEVYwOfOETcd6sGFxbagkeS2Y8030YcmGsfZvREVxSEREAWrE/A7/AIn9ltWNQWO9kYPLK1WHH91rZjY1WzM8FUpuIezhMnvgHkd1D13nUDXzXnOWj1lSZIvzAKPr5hG64apd6lRjuOrUFJhBe4m02EAm/JVPjss3M8s6cdncb/suTL318Q4imNDckw0TzO5Xb/8AHFaoJdWa0/0hrnf9p+i68r7AVqDp+IbxIPdrCgrhrvZlvyX+RbMD2Xrn4qrBOwafqRKwPYesf1/9T91azkb3wSZIECSQR3EHXqujCYTEsJDXCBsXA66WOih8eE+ZZQ/IvfKKaz8O6h1efBv8qz9lux7MI41XEuqEQ2Y/yxvEfqPPl1UvQqV2Xc4Fu4JDj4LVVxkjXXvU/izc7lP/AHNGBu+Wb69crkp1gZjb7LHjEQVprVg0d0GyqbNiOg4y8LVUxkT6hQ9XG+/Y9/8Af5KMxebOdLWXOvT/AJFc3t6RxtJG7O89a0OvHy/uqTjc2qVTFMEzvoLqRq5NWqumo5nhxGOgOpW7M8vfSDfYM4hEO92XTsbaLTEJc9sw5MlveuCW7O5Nw0f8/DUXcQu48XtDPeXGPABQWeO9hUPsnktn4HyXN6OAh7e+x5jdXEvxH5djWNaXhrAeMxt7xJJupPs/Q9nTmo1gqukvI35AO5LNedy376f7FE5Lxvs8nbn5JjedAb32AXZUqYoCfYVo76b/ALL1HG4pocH8IsfigOLe9piR/KzpZtI1B6fVQ/yp7U/z/wBE35VkZ2awmFxGEYTTbMAPMEVGPHxB36gZ+Shu0H4f1hL8NUNRu7HEB4H+12jjHOFbxi94M+tZXDie2OHo1OCq/gdbaddJDbwq8eWnXyr+ypZa+5QmZTT4ZAqucLPZID2n/iBJ6LnxWBYNHVGdb+YIBCtuZ53Tbi2VKftOIjh4203cD52fI252WzH4avi61Nj6Ee9/qGAIFyHEEmLcitata2zrtrnk58B+F+JqsDvzLGE2LKjHgiRI0JBkRdST/wANqtCiQ+u01i6WuHEKYbYcLgRPMyFb6mJAh1o+EnkDoek2PVcOf5k+nwvc7/JHuvBF6fFZtRrteEGAR3zspfEmp1rk6stp9nn2bPxeAeKeIaIN2uBlr43a4WOuhErpy3tB7S0ieRVk7Q5zhjQ9hjA5zNWva1z+GNHBzQS0iddCF5lWrUqdTho12VRctIsY5OaQIOmim4VL2k34c+/xHo+HzXp5+oVgyHOoeLnkV5Vgs3MweitmTYiS3hmTbmSoxtPZfaVLTPYQvqj8mxpqU/ea4FvukkRMbiVIL109rZ4bWnoIiLpwIiIDgzHBB4ggHqqxmPZj3XGm0cRBgEwCYtP3V1hfOAKLlMmraPIGfhxjKv8Ar1iAf0st+wUhhfw2fTZws4WReRPFa8k6r1DhCxqNkEdxVD8aH3s46b7KPgSGNAmTEEm5J5yuwvvrNlWcbjXMcW8jBnaOS24XNJIkwT3rDLS4PV9PsTjzxcvXesfyxNwY5rDD4gQJt5egtpr63GmyVM12RqVXDRGY7iaDefH6KuVsw976KyZjU90nuPhb915zjs0AeQLnvHmqnj9VqSWOZhaLQzM49ea5MXm8T8o0VXqZra5geS4TmDqnu0rmfiiwv80WNsk8iXCLJhGOqPcOIAfqe4gBvc2dXH5aqWo4SiLNc0k8veJ6kaqHyHsuXEcVyTqfXVXnCZKymPQC68kYkUZKS/EyKGBAE/QrNmH/ANpKmabGOmYgEaepWqu/kFly+XVcTwjFkvf4WdeBp02sDoknU676CdF9xFRrv0z1VUzDMvZG9b2cyYmPlqoHM+0YLSKdWo9xtMuAA8YlQjE66ITLrhIumPYGgkkMaLk6wB1Xnp7fVmvPDRoObJ4S9h4o2J4XC8bLDD1y74r89/OSpDD9mDXILGcLSRLjZovcidfBaMcRiTd8mj4CS22RuV4zH1qwDKzgarjuOBu5924aANoVmw/4fAVBVfiKjqvEH8QaB7wMgy6dwp7Lcoo4cAMF/wCo3cfHbwXU547/AF4LJl8t0/8A58L9iirX5TPjNgTJsJmCdpgWWVF4bWIvaQCeZ0+qj8XmDKI43gnhLbCCfemLf/WbqBzHFOxFeWF3sxwkbSReSOuihhxfmGPG7JWp2tZTrPoFrqgc5490TwOO07gk35LcMHifYua57SNWwCXNi/DxO1HUWWWBwQF7cWvjNzbfvUpxngM8jE7xuvRmFrk3xgmUcoyBrqQY4AkN4ZGoMXI8VWqPYaajW4ihShhBFam9zHGNOKnBufBeh5Y/ioB0S6CI5kGBrstFHK33LzJJk+K3XqUvREca237HJR7O4Vxl1Ns7mAP2U7lmHp0f9NjR0EHzUbXpuYNPFaKeOIBuq4yafJdWP2XBdqGIDxZblWMqxxL2956d0furOvQivZbPNyR6PQREUysIiIAiIgC+EL6iAova7s6XONSnqbkd/MKkVONhuCIPJe14jDBwuq7mfZlr5sseXxlT3JuxeTpaopGHziALroOYDnE96+5n2QcPhkdPsq1jMFXpTMkDksdRkjtGtXFdFiOPB3uqRneQ+1qwBJJsOvLzWbs5I3IhfGdowHB0tkEGVxVS6OUkzrwn4aUwJqvJPJsAf/p32U/lPZShTPugkDmZnusAo/CZxVrARRcZ3EhvmR9VJ4WjUZJLgAYlscXkbQsN5Mv5q5PMp5If/h316wpQaYBI257RK1f4m5/6D4kR8lDZpnfA4yRA8PMlVTOu1XtSG05DAZJ4jLvDkuxgq0Qmatl0xWZuohzw9reYs6fDcqp1u2eJqOu8AcmtAUS7NbLjq4iT7q2Y8CXaNcYZn9SZx9UVRxTLt53hQoxMO1NrruwOVVqugIHMiPIalS+H/DWq+8uHMkBo+ZlXzKlclz/Qkez/AGYe9oqVDwNMOAiXOBvPJoI6m6vDag0DenLotWHYGMaHkFwAB4biwjU9FkcWf0j11XgZrrJXJ5+XI6fJsJdyhcjsUeItaeJ4a4xqAQLT1MWW0MJMOJlwkNk2A/UfHRbGYfV0e80HqYvBXJlLlkJXJW6dM1KYm73VC95PcIbfSLlS2EpcMTc/VcNBh7rxp46KWZllUgwBJ/qNz11IXqxB6sypPgrhoH9/Xguilio1H2WeD7OPmahb3BpJHUlb8ZgTTE7BW0mictN6N+HxkAT5rqp4zSCqw/M732Mcluo5lBGnLr3mylGQ7WMs76gdZ29oVVr1OGo5gOh6nXaVJ5fieIjuPRd2AyJnGXulxc4uvpcyr6xvJpoqnIse0zd2Uy90l7gQJJE6kn6BWpaMMIELetsT6zo8/JfvWwiIplYREQBERAEREAXwhY1agaCXGAASTyAVfxXbGhBA4yDbiaB8pKpy54xfiYJd9Om+wLSe4hVjOnYZoPvBxBiG/fRR4oB0GmSRfucI5jVYMyvjPvyxg2txu6kWYO4X7wvKXn5cq1M6/Usibp/KVXNhheKXspztNyfDfyW/AY+iyBTpkn+r2RaB0PDACt2Gy6jT/wBOm1vMwJPU6nxWwZWxxktBOs6xoqqx+3bbNH+PT5qit1Mc51+Fx+Z8FFYypjHA+yw57i53/qF6JTwDRsB4ALZ+WaJ/sux48yFghHhmJ7EZhVdL2kyZ1ELrwX4WYp3xuZTHeS4+QXsww7dbf2XwtA6R3fJa/etaLlEro8+y78JKWtSq9/cAGj6lWTA9g8JS+GmD1kqdbUaNwD681jUzBt7hR3vslr7GpmWsaIa1o6BceZ04hogC8/Sy31M4aJAu4bQdepUFWxBJlxJPrf7LH5ORa9F2ZvIyeq9TYXtG0nv+y2MmxJgEkAacRj6LhfiC0Fx91oibCTyaJ1JVYzntG8VuJpg03FrRs0NJ279+crHGB2ZcWP4j2XZrfe4p98aE7j+lx5LDG5gHNc2nIeQWGQRwTYzIuYJsNVoyjM24mkHts4WcOR18jsvuYNHuO3JLSOcCR9R5KOP/AFPWi3Evn9aOvL8va0CL2F9z15dFIU3R9xqea1Yf4Rposqv8r2pR6J208TpfVfTVDgWuEg2+ihxioO8TqBMeK6qdcAcTrAXnaAJN/PyWiXvhldLR53j8za2s9rTMOI56EqTyeo6q4cImOV4UFlvYxtZ5quc8l7nP1j4nEj91fsnwb6IADi5o2cB8iLrHMx7d/wAGq6trr+SaynLeEXuf2UrXxzKJph0k1HhjQ0SepHIW81T8d2xxFGoKbcIDJADuJz5BMAw1v2Vh7N5fXqVfzOJHC7hLWM5NO5H6devNelDWtQebaf4rLUxqyRFoMgREQBERAEREAWNSoGgkkAC5JsBHMrJYVqLXtLXAOaRBBAIIOxB1CAi6ubl7mtocDwbucSbDYNEe9POYC4KmCoPaXulhD3MLGAfEP0tt4z37KdwuCaz4QB0EerLY7Dt5DUnTc6lefXjXmW8um/t9F+39km19CmYrMTxFga1nABZsHUWDjueaicRjHzDT1+mqstfss1geQSXPJJcdTMwOl1V8Xg3NJteVnvFcr5j0MFpzo+DEv77bzrPgs6eNqC8+jY+u5cgqHlqtb6xi1vqquTSSTcxfaSCOhmOeyzbmLtJsPAGd5mSd1E067xrJHrTks213Tey7tnODuqY50fERvaL33PoLndinHV58Vx4io6N4HLfwWhxfCi2ySJN1fYme6foNVs9npcgcgb3/AIUPLunguvAgmeYiO7vXKv1nbK8l+stnU8Ad3zJ6/wArQampEACSSbwBqSSvtRgbr7x5bfyuXNw51MBtmkj2gG45A8ufVYV8z/c8Zby3yzkzDEmpiqDDPB7lQN0mCXEu5n3VR8RL32u5zvm47+a9Cq4cfm6bo+FnCfHicPk4KvU+z8PDuRkR1W/AmuEvp/yb8WtJfov7OrDPdhQ32J0F50fueIb6Lro55UqvBfwgDYWHfqZv9FGY7EcJgiJidRfx1WuhUGv8KHw+dtcnofDjfsi40s2trHTl9ei3HMOIRM7Sb9+26rWFxF/R6rr/AMQp0ml1Rwa2OpdyDRqfBasbZC1onQ7u19XVP7T9rg8/laBm8VXgiLH4Gkam1z4Kt9pu2WJxBLKYNGibQLOeP97h/wCI+ajsmZwuHgtFL1nZRHzVo9VyV4awDuUxTxNvQVPy/H2UxhcROqwI2UXfIavEYVlpshVzsnhT8ZEWjx3VmXsYE1C2eN5DXu9BERXFAREQBERAEREAREQBERAYvZIUNmGTBym0hcaT7Optcoo2IyJwOgK5HZSR+j5r0B1EFazg2qh+PDL15FFAGVHZnrvWwZO86NA8FevyLeSyGDai8eTv+RRRT2dcdZWB7MEaSr+MO3khw45Kfwo+xH49HnjsgeFznD8MtGu5PrRekOwbVyHIqfFxcIn1ssfleHWRJY2l9yN5apaZRqeWu1v6/Za6uGh/Dtp9Ff3Ze1VPtFhOCtMWMEfsfmFh8rxV48K55e+Sp6S4NVbKZdMbD9gPosBkw3Vnw9HiY082g+YUFnuctYTTp3eLOOze4cz+y9TcY4VM0x7W9SQmeVcNRbw1B7RxFqYAc4+H6epK84zOrWc+aFA02bNc5zz17l6BTwgJJOpNyd+d110svHJYqzu30j0Iw+q7Z5hR/O6ABveBJ8JspXLuydSoQ6q4uPNxnyGyvbsE0egU4AFB2/px+xaoXb5Iqh2Rplsa2jSFW3djqjaroaYBsbAeHmvQaFW471YcDlIc0EjVXYMfs9FWXN6I89y7sy+1j+ytuT9moILlZ6WUgbLto4QBa58aZZjvyqoYOjwgACAF0r4Avq1GNvYREQ4EREAREQBERAEREAREQBERAEREAREQBERAEREB8IXHjsqp1QONswZF4Pfpsu1FGpVLVLgEZmuJ9jQe8D4GEjqBDfnC8moY28ncknxP3Xree4N1Wg9jYl4Db6C4k+S8zxnYutRcSHB47pB8isPl46rWukej4dzKe+zT+ZGxvyXZTx08lFOwLxq0rooYF5tCxTLNrpEp7f6+u9aixx/hdWFyo736KaweVdy0xhbKKzKThyXKXOcCdLT9grzhqQAXLg8JC7wFvx41CPOy5HbPqIitKQiIgCIiAIiIAiIgCIiAIiIAiIgCIiAIiIAiIgCIiAIiIAiIgPhC4MTl/EpBEOp6K3WyMFYMySFZi1fPZhR9US+IyIoZWBspCjhAF0AL6u6IttnwNX1EXTg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data:image/jpeg;base64,/9j/4AAQSkZJRgABAQAAAQABAAD/2wCEAAkGBhMSERUUEhQWFRUUFRQUGBgXGBcVFxUcFRcYFRcYFBcXGyYeGBkjGhUXIC8gIycpLCwsGB4xNTAqNSYrLCkBCQoKDgwOGg8PGiolHyUpKSkpLywpLCwvLCksLCwpLCkpKSwpLCwsKSwsLCwsKSwsKSwsLCwsLCwsLCwsLCksLP/AABEIALcBEwMBIgACEQEDEQH/xAAbAAEAAgMBAQAAAAAAAAAAAAAABQYCAwQHAf/EAD0QAAEDAgQDBQYFAgYCAwAAAAEAAhEDIQQFMUESUXEGYYGR8BMiMqHB0QcUQrHhUvEVIzNicqKywheCkv/EABkBAQADAQEAAAAAAAAAAAAAAAACAwQBBf/EAC0RAAMAAgICAAQGAQUBAAAAAAABAgMRITEEEhMiQVEyQmFxocEUM4HR4fEj/9oADAMBAAIRAxEAPwD3FERAEREAREQBERAEREAREQBERAEREAREQBERAEREAREQBERAEREAREQBERAEREAREQBERAEREARaKuMY3Vwnlr+y1DNafM+Sg7ldsmop9I7EWqliWu+EgrKtVDWlxMACSpbWtkdPej5WrtYJcYCjKnaJv6Wk95sq3mWcmo4kmBsOQXMMZa0bLDfkU38pvjxkl8xaR2jG7fn/AAvru0zNmnzCqTsYVyVMcR/P2VXx8i+pcvGxv6FtrdonnS3S60/4zU/rKqzcxPq62HNyNYjqoO7fLZNY4XCRbaOfvGsHrZd9HPGmAQR8/wCVTcuxhqO4Rbcnkp+k5rNP5KlGe19SvJgx/Yn341o3notJzIcvmoWpmA2lcr8QSrH5NPopXjT9SwuzSOSzp5o06qutq3E+P8LcXxqizWdeCCyfm2xM+ui435uOXmoV1e2qj6uINyLdb/RSvPeuDkePO+S20s0B2XZTqhwkFVChiLWuQpHCY/hcOR1U8eZv8RXkwJdFhRfFrqYlrdXAeK1t6MqWzai1MxTTo4FbETT6DTXZ9REXTgREQBERAEREARF8JQGjF4xtMS7wG5UJic4c/eByH3UZmeacdUmbAwPBczcRKwZMjp6XR6GLCpW32dVTEwsfzC469bTzXNUxIG6p1o0aJA40i4Onmscf2hfUp8DjofPqoetjoC4K2OHPkottLSLJmd7aNtfEE6f35r6zEwo04vW4+65K+OA3sook0WD84PQXPiK45qtVM7usqGZF5AEkuIAA1JOgA5oziaJ32/RSGCyqrWgtZ7v9TrDw5+ErtyTs0KcVMQOJ+oZq1nXZzvkO9TtXMYsOih0cb+xrwOWtoMiZJ1d9B3LB9UnRZe3J1uPJaKnNNnNGxtUN66zGq+PxAI0UbUxcGPWih8ZnoYTfnyumxonMXmAaDO1uS+4bNTUMA2G/hp1XnmJz6pWeWUok/wBTg0a6y7XwVgymv7FjWOcDGpG5NybpVOSUSrLpRe0aiepK2isz+lvkFVxnDRuvgz1s6/NdVHXCRanYmBYAd39l8ZmCrLs9buY8f5XK/tAzn67k2R0i5Vc1cbcRA6lcL8bfVVodo28x4rU7PWncefqFx7fZKfVdFspZhCk8JnhbF5HmvO3ZqJF9T6Hdou7B5xe3zUppzyiNTNLk9KpZ6wi4P7rsoY1jtHDpuvPqOYgjX5rop5jGnzWheVa7M9eHL6PQEVYwOfOETcd6sGFxbagkeS2Y8030YcmGsfZvREVxSEREAWrE/A7/AIn9ltWNQWO9kYPLK1WHH91rZjY1WzM8FUpuIezhMnvgHkd1D13nUDXzXnOWj1lSZIvzAKPr5hG64apd6lRjuOrUFJhBe4m02EAm/JVPjss3M8s6cdncb/suTL318Q4imNDckw0TzO5Xb/8AHFaoJdWa0/0hrnf9p+i68r7AVqDp+IbxIPdrCgrhrvZlvyX+RbMD2Xrn4qrBOwafqRKwPYesf1/9T91azkb3wSZIECSQR3EHXqujCYTEsJDXCBsXA66WOih8eE+ZZQ/IvfKKaz8O6h1efBv8qz9lux7MI41XEuqEQ2Y/yxvEfqPPl1UvQqV2Xc4Fu4JDj4LVVxkjXXvU/izc7lP/AHNGBu+Wb69crkp1gZjb7LHjEQVprVg0d0GyqbNiOg4y8LVUxkT6hQ9XG+/Y9/8Af5KMxebOdLWXOvT/AJFc3t6RxtJG7O89a0OvHy/uqTjc2qVTFMEzvoLqRq5NWqumo5nhxGOgOpW7M8vfSDfYM4hEO92XTsbaLTEJc9sw5MlveuCW7O5Nw0f8/DUXcQu48XtDPeXGPABQWeO9hUPsnktn4HyXN6OAh7e+x5jdXEvxH5djWNaXhrAeMxt7xJJupPs/Q9nTmo1gqukvI35AO5LNedy376f7FE5Lxvs8nbn5JjedAb32AXZUqYoCfYVo76b/ALL1HG4pocH8IsfigOLe9piR/KzpZtI1B6fVQ/yp7U/z/wBE35VkZ2awmFxGEYTTbMAPMEVGPHxB36gZ+Shu0H4f1hL8NUNRu7HEB4H+12jjHOFbxi94M+tZXDie2OHo1OCq/gdbaddJDbwq8eWnXyr+ypZa+5QmZTT4ZAqucLPZID2n/iBJ6LnxWBYNHVGdb+YIBCtuZ53Tbi2VKftOIjh4203cD52fI252WzH4avi61Nj6Ee9/qGAIFyHEEmLcitata2zrtrnk58B+F+JqsDvzLGE2LKjHgiRI0JBkRdST/wANqtCiQ+u01i6WuHEKYbYcLgRPMyFb6mJAh1o+EnkDoek2PVcOf5k+nwvc7/JHuvBF6fFZtRrteEGAR3zspfEmp1rk6stp9nn2bPxeAeKeIaIN2uBlr43a4WOuhErpy3tB7S0ieRVk7Q5zhjQ9hjA5zNWva1z+GNHBzQS0iddCF5lWrUqdTho12VRctIsY5OaQIOmim4VL2k34c+/xHo+HzXp5+oVgyHOoeLnkV5Vgs3MweitmTYiS3hmTbmSoxtPZfaVLTPYQvqj8mxpqU/ea4FvukkRMbiVIL109rZ4bWnoIiLpwIiIDgzHBB4ggHqqxmPZj3XGm0cRBgEwCYtP3V1hfOAKLlMmraPIGfhxjKv8Ar1iAf0st+wUhhfw2fTZws4WReRPFa8k6r1DhCxqNkEdxVD8aH3s46b7KPgSGNAmTEEm5J5yuwvvrNlWcbjXMcW8jBnaOS24XNJIkwT3rDLS4PV9PsTjzxcvXesfyxNwY5rDD4gQJt5egtpr63GmyVM12RqVXDRGY7iaDefH6KuVsw976KyZjU90nuPhb915zjs0AeQLnvHmqnj9VqSWOZhaLQzM49ea5MXm8T8o0VXqZra5geS4TmDqnu0rmfiiwv80WNsk8iXCLJhGOqPcOIAfqe4gBvc2dXH5aqWo4SiLNc0k8veJ6kaqHyHsuXEcVyTqfXVXnCZKymPQC68kYkUZKS/EyKGBAE/QrNmH/ANpKmabGOmYgEaepWqu/kFly+XVcTwjFkvf4WdeBp02sDoknU676CdF9xFRrv0z1VUzDMvZG9b2cyYmPlqoHM+0YLSKdWo9xtMuAA8YlQjE66ITLrhIumPYGgkkMaLk6wB1Xnp7fVmvPDRoObJ4S9h4o2J4XC8bLDD1y74r89/OSpDD9mDXILGcLSRLjZovcidfBaMcRiTd8mj4CS22RuV4zH1qwDKzgarjuOBu5924aANoVmw/4fAVBVfiKjqvEH8QaB7wMgy6dwp7Lcoo4cAMF/wCo3cfHbwXU547/AF4LJl8t0/8A58L9iirX5TPjNgTJsJmCdpgWWVF4bWIvaQCeZ0+qj8XmDKI43gnhLbCCfemLf/WbqBzHFOxFeWF3sxwkbSReSOuihhxfmGPG7JWp2tZTrPoFrqgc5490TwOO07gk35LcMHifYua57SNWwCXNi/DxO1HUWWWBwQF7cWvjNzbfvUpxngM8jE7xuvRmFrk3xgmUcoyBrqQY4AkN4ZGoMXI8VWqPYaajW4ihShhBFam9zHGNOKnBufBeh5Y/ioB0S6CI5kGBrstFHK33LzJJk+K3XqUvREca237HJR7O4Vxl1Ns7mAP2U7lmHp0f9NjR0EHzUbXpuYNPFaKeOIBuq4yafJdWP2XBdqGIDxZblWMqxxL2956d0furOvQivZbPNyR6PQREUysIiIAiIgC+EL6iAova7s6XONSnqbkd/MKkVONhuCIPJe14jDBwuq7mfZlr5sseXxlT3JuxeTpaopGHziALroOYDnE96+5n2QcPhkdPsq1jMFXpTMkDksdRkjtGtXFdFiOPB3uqRneQ+1qwBJJsOvLzWbs5I3IhfGdowHB0tkEGVxVS6OUkzrwn4aUwJqvJPJsAf/p32U/lPZShTPugkDmZnusAo/CZxVrARRcZ3EhvmR9VJ4WjUZJLgAYlscXkbQsN5Mv5q5PMp5If/h316wpQaYBI257RK1f4m5/6D4kR8lDZpnfA4yRA8PMlVTOu1XtSG05DAZJ4jLvDkuxgq0Qmatl0xWZuohzw9reYs6fDcqp1u2eJqOu8AcmtAUS7NbLjq4iT7q2Y8CXaNcYZn9SZx9UVRxTLt53hQoxMO1NrruwOVVqugIHMiPIalS+H/DWq+8uHMkBo+ZlXzKlclz/Qkez/AGYe9oqVDwNMOAiXOBvPJoI6m6vDag0DenLotWHYGMaHkFwAB4biwjU9FkcWf0j11XgZrrJXJ5+XI6fJsJdyhcjsUeItaeJ4a4xqAQLT1MWW0MJMOJlwkNk2A/UfHRbGYfV0e80HqYvBXJlLlkJXJW6dM1KYm73VC95PcIbfSLlS2EpcMTc/VcNBh7rxp46KWZllUgwBJ/qNz11IXqxB6sypPgrhoH9/Xguilio1H2WeD7OPmahb3BpJHUlb8ZgTTE7BW0mictN6N+HxkAT5rqp4zSCqw/M732Mcluo5lBGnLr3mylGQ7WMs76gdZ29oVVr1OGo5gOh6nXaVJ5fieIjuPRd2AyJnGXulxc4uvpcyr6xvJpoqnIse0zd2Uy90l7gQJJE6kn6BWpaMMIELetsT6zo8/JfvWwiIplYREQBERAEREAXwhY1agaCXGAASTyAVfxXbGhBA4yDbiaB8pKpy54xfiYJd9Om+wLSe4hVjOnYZoPvBxBiG/fRR4oB0GmSRfucI5jVYMyvjPvyxg2txu6kWYO4X7wvKXn5cq1M6/Usibp/KVXNhheKXspztNyfDfyW/AY+iyBTpkn+r2RaB0PDACt2Gy6jT/wBOm1vMwJPU6nxWwZWxxktBOs6xoqqx+3bbNH+PT5qit1Mc51+Fx+Z8FFYypjHA+yw57i53/qF6JTwDRsB4ALZ+WaJ/sux48yFghHhmJ7EZhVdL2kyZ1ELrwX4WYp3xuZTHeS4+QXsww7dbf2XwtA6R3fJa/etaLlEro8+y78JKWtSq9/cAGj6lWTA9g8JS+GmD1kqdbUaNwD681jUzBt7hR3vslr7GpmWsaIa1o6BceZ04hogC8/Sy31M4aJAu4bQdepUFWxBJlxJPrf7LH5ORa9F2ZvIyeq9TYXtG0nv+y2MmxJgEkAacRj6LhfiC0Fx91oibCTyaJ1JVYzntG8VuJpg03FrRs0NJ279+crHGB2ZcWP4j2XZrfe4p98aE7j+lx5LDG5gHNc2nIeQWGQRwTYzIuYJsNVoyjM24mkHts4WcOR18jsvuYNHuO3JLSOcCR9R5KOP/AFPWi3Evn9aOvL8va0CL2F9z15dFIU3R9xqea1Yf4Rposqv8r2pR6J208TpfVfTVDgWuEg2+ihxioO8TqBMeK6qdcAcTrAXnaAJN/PyWiXvhldLR53j8za2s9rTMOI56EqTyeo6q4cImOV4UFlvYxtZ5quc8l7nP1j4nEj91fsnwb6IADi5o2cB8iLrHMx7d/wAGq6trr+SaynLeEXuf2UrXxzKJph0k1HhjQ0SepHIW81T8d2xxFGoKbcIDJADuJz5BMAw1v2Vh7N5fXqVfzOJHC7hLWM5NO5H6devNelDWtQebaf4rLUxqyRFoMgREQBERAEREAWNSoGgkkAC5JsBHMrJYVqLXtLXAOaRBBAIIOxB1CAi6ubl7mtocDwbucSbDYNEe9POYC4KmCoPaXulhD3MLGAfEP0tt4z37KdwuCaz4QB0EerLY7Dt5DUnTc6lefXjXmW8um/t9F+39km19CmYrMTxFga1nABZsHUWDjueaicRjHzDT1+mqstfss1geQSXPJJcdTMwOl1V8Xg3NJteVnvFcr5j0MFpzo+DEv77bzrPgs6eNqC8+jY+u5cgqHlqtb6xi1vqquTSSTcxfaSCOhmOeyzbmLtJsPAGd5mSd1E067xrJHrTks213Tey7tnODuqY50fERvaL33PoLndinHV58Vx4io6N4HLfwWhxfCi2ySJN1fYme6foNVs9npcgcgb3/AIUPLunguvAgmeYiO7vXKv1nbK8l+stnU8Ad3zJ6/wArQampEACSSbwBqSSvtRgbr7x5bfyuXNw51MBtmkj2gG45A8ufVYV8z/c8Zby3yzkzDEmpiqDDPB7lQN0mCXEu5n3VR8RL32u5zvm47+a9Cq4cfm6bo+FnCfHicPk4KvU+z8PDuRkR1W/AmuEvp/yb8WtJfov7OrDPdhQ32J0F50fueIb6Lro55UqvBfwgDYWHfqZv9FGY7EcJgiJidRfx1WuhUGv8KHw+dtcnofDjfsi40s2trHTl9ei3HMOIRM7Sb9+26rWFxF/R6rr/AMQp0ml1Rwa2OpdyDRqfBasbZC1onQ7u19XVP7T9rg8/laBm8VXgiLH4Gkam1z4Kt9pu2WJxBLKYNGibQLOeP97h/wCI+ajsmZwuHgtFL1nZRHzVo9VyV4awDuUxTxNvQVPy/H2UxhcROqwI2UXfIavEYVlpshVzsnhT8ZEWjx3VmXsYE1C2eN5DXu9BERXFAREQBERAEREAREQBERAYvZIUNmGTBym0hcaT7Optcoo2IyJwOgK5HZSR+j5r0B1EFazg2qh+PDL15FFAGVHZnrvWwZO86NA8FevyLeSyGDai8eTv+RRRT2dcdZWB7MEaSr+MO3khw45Kfwo+xH49HnjsgeFznD8MtGu5PrRekOwbVyHIqfFxcIn1ssfleHWRJY2l9yN5apaZRqeWu1v6/Za6uGh/Dtp9Ff3Ze1VPtFhOCtMWMEfsfmFh8rxV48K55e+Sp6S4NVbKZdMbD9gPosBkw3Vnw9HiY082g+YUFnuctYTTp3eLOOze4cz+y9TcY4VM0x7W9SQmeVcNRbw1B7RxFqYAc4+H6epK84zOrWc+aFA02bNc5zz17l6BTwgJJOpNyd+d110svHJYqzu30j0Iw+q7Z5hR/O6ABveBJ8JspXLuydSoQ6q4uPNxnyGyvbsE0egU4AFB2/px+xaoXb5Iqh2Rplsa2jSFW3djqjaroaYBsbAeHmvQaFW471YcDlIc0EjVXYMfs9FWXN6I89y7sy+1j+ytuT9moILlZ6WUgbLto4QBa58aZZjvyqoYOjwgACAF0r4Avq1GNvYREQ4EREAREQBERAEREAREQBERAEREAREQBERAEREB8IXHjsqp1QONswZF4Pfpsu1FGpVLVLgEZmuJ9jQe8D4GEjqBDfnC8moY28ncknxP3Xree4N1Wg9jYl4Db6C4k+S8zxnYutRcSHB47pB8isPl46rWukej4dzKe+zT+ZGxvyXZTx08lFOwLxq0rooYF5tCxTLNrpEp7f6+u9aixx/hdWFyo736KaweVdy0xhbKKzKThyXKXOcCdLT9grzhqQAXLg8JC7wFvx41CPOy5HbPqIitKQiIgCIiAIiIAiIgCIiAIiIAiIgCIiAIiIAiIgCIiAIiIAiIgPhC4MTl/EpBEOp6K3WyMFYMySFZi1fPZhR9US+IyIoZWBspCjhAF0AL6u6IttnwNX1EXTg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data:image/jpeg;base64,/9j/4AAQSkZJRgABAQAAAQABAAD/2wCEAAkGBhMSERUUEhQWFRUUFRQUGBgXGBcVFxUcFRcYFRcYFBcXGyYeGBkjGhUXIC8gIycpLCwsGB4xNTAqNSYrLCkBCQoKDgwOGg8PGiolHyUpKSkpLywpLCwvLCksLCwpLCkpKSwpLCwsKSwsLCwsKSwsKSwsLCwsLCwsLCwsLCksLP/AABEIALcBEwMBIgACEQEDEQH/xAAbAAEAAgMBAQAAAAAAAAAAAAAABQYCAwQHAf/EAD0QAAEDAgQDBQYFAgYCAwAAAAEAAhEDIQQFMUESUXEGYYGR8BMiMqHB0QcUQrHhUvEVIzNicqKywheCkv/EABkBAQADAQEAAAAAAAAAAAAAAAACAwQBBf/EAC0RAAMAAgICAAQGAQUBAAAAAAABAgMRITEEEhMiQVEyQmFxocEUM4HR4fEj/9oADAMBAAIRAxEAPwD3FERAEREAREQBERAEREAREQBERAEREAREQBERAEREAREQBERAEREAREQBERAEREAREQBERAEREARaKuMY3Vwnlr+y1DNafM+Sg7ldsmop9I7EWqliWu+EgrKtVDWlxMACSpbWtkdPej5WrtYJcYCjKnaJv6Wk95sq3mWcmo4kmBsOQXMMZa0bLDfkU38pvjxkl8xaR2jG7fn/AAvru0zNmnzCqTsYVyVMcR/P2VXx8i+pcvGxv6FtrdonnS3S60/4zU/rKqzcxPq62HNyNYjqoO7fLZNY4XCRbaOfvGsHrZd9HPGmAQR8/wCVTcuxhqO4Rbcnkp+k5rNP5KlGe19SvJgx/Yn341o3notJzIcvmoWpmA2lcr8QSrH5NPopXjT9SwuzSOSzp5o06qutq3E+P8LcXxqizWdeCCyfm2xM+ui435uOXmoV1e2qj6uINyLdb/RSvPeuDkePO+S20s0B2XZTqhwkFVChiLWuQpHCY/hcOR1U8eZv8RXkwJdFhRfFrqYlrdXAeK1t6MqWzai1MxTTo4FbETT6DTXZ9REXTgREQBERAEREARF8JQGjF4xtMS7wG5UJic4c/eByH3UZmeacdUmbAwPBczcRKwZMjp6XR6GLCpW32dVTEwsfzC469bTzXNUxIG6p1o0aJA40i4Onmscf2hfUp8DjofPqoetjoC4K2OHPkottLSLJmd7aNtfEE6f35r6zEwo04vW4+65K+OA3sook0WD84PQXPiK45qtVM7usqGZF5AEkuIAA1JOgA5oziaJ32/RSGCyqrWgtZ7v9TrDw5+ErtyTs0KcVMQOJ+oZq1nXZzvkO9TtXMYsOih0cb+xrwOWtoMiZJ1d9B3LB9UnRZe3J1uPJaKnNNnNGxtUN66zGq+PxAI0UbUxcGPWih8ZnoYTfnyumxonMXmAaDO1uS+4bNTUMA2G/hp1XnmJz6pWeWUok/wBTg0a6y7XwVgymv7FjWOcDGpG5NybpVOSUSrLpRe0aiepK2isz+lvkFVxnDRuvgz1s6/NdVHXCRanYmBYAd39l8ZmCrLs9buY8f5XK/tAzn67k2R0i5Vc1cbcRA6lcL8bfVVodo28x4rU7PWncefqFx7fZKfVdFspZhCk8JnhbF5HmvO3ZqJF9T6Hdou7B5xe3zUppzyiNTNLk9KpZ6wi4P7rsoY1jtHDpuvPqOYgjX5rop5jGnzWheVa7M9eHL6PQEVYwOfOETcd6sGFxbagkeS2Y8030YcmGsfZvREVxSEREAWrE/A7/AIn9ltWNQWO9kYPLK1WHH91rZjY1WzM8FUpuIezhMnvgHkd1D13nUDXzXnOWj1lSZIvzAKPr5hG64apd6lRjuOrUFJhBe4m02EAm/JVPjss3M8s6cdncb/suTL318Q4imNDckw0TzO5Xb/8AHFaoJdWa0/0hrnf9p+i68r7AVqDp+IbxIPdrCgrhrvZlvyX+RbMD2Xrn4qrBOwafqRKwPYesf1/9T91azkb3wSZIECSQR3EHXqujCYTEsJDXCBsXA66WOih8eE+ZZQ/IvfKKaz8O6h1efBv8qz9lux7MI41XEuqEQ2Y/yxvEfqPPl1UvQqV2Xc4Fu4JDj4LVVxkjXXvU/izc7lP/AHNGBu+Wb69crkp1gZjb7LHjEQVprVg0d0GyqbNiOg4y8LVUxkT6hQ9XG+/Y9/8Af5KMxebOdLWXOvT/AJFc3t6RxtJG7O89a0OvHy/uqTjc2qVTFMEzvoLqRq5NWqumo5nhxGOgOpW7M8vfSDfYM4hEO92XTsbaLTEJc9sw5MlveuCW7O5Nw0f8/DUXcQu48XtDPeXGPABQWeO9hUPsnktn4HyXN6OAh7e+x5jdXEvxH5djWNaXhrAeMxt7xJJupPs/Q9nTmo1gqukvI35AO5LNedy376f7FE5Lxvs8nbn5JjedAb32AXZUqYoCfYVo76b/ALL1HG4pocH8IsfigOLe9piR/KzpZtI1B6fVQ/yp7U/z/wBE35VkZ2awmFxGEYTTbMAPMEVGPHxB36gZ+Shu0H4f1hL8NUNRu7HEB4H+12jjHOFbxi94M+tZXDie2OHo1OCq/gdbaddJDbwq8eWnXyr+ypZa+5QmZTT4ZAqucLPZID2n/iBJ6LnxWBYNHVGdb+YIBCtuZ53Tbi2VKftOIjh4203cD52fI252WzH4avi61Nj6Ee9/qGAIFyHEEmLcitata2zrtrnk58B+F+JqsDvzLGE2LKjHgiRI0JBkRdST/wANqtCiQ+u01i6WuHEKYbYcLgRPMyFb6mJAh1o+EnkDoek2PVcOf5k+nwvc7/JHuvBF6fFZtRrteEGAR3zspfEmp1rk6stp9nn2bPxeAeKeIaIN2uBlr43a4WOuhErpy3tB7S0ieRVk7Q5zhjQ9hjA5zNWva1z+GNHBzQS0iddCF5lWrUqdTho12VRctIsY5OaQIOmim4VL2k34c+/xHo+HzXp5+oVgyHOoeLnkV5Vgs3MweitmTYiS3hmTbmSoxtPZfaVLTPYQvqj8mxpqU/ea4FvukkRMbiVIL109rZ4bWnoIiLpwIiIDgzHBB4ggHqqxmPZj3XGm0cRBgEwCYtP3V1hfOAKLlMmraPIGfhxjKv8Ar1iAf0st+wUhhfw2fTZws4WReRPFa8k6r1DhCxqNkEdxVD8aH3s46b7KPgSGNAmTEEm5J5yuwvvrNlWcbjXMcW8jBnaOS24XNJIkwT3rDLS4PV9PsTjzxcvXesfyxNwY5rDD4gQJt5egtpr63GmyVM12RqVXDRGY7iaDefH6KuVsw976KyZjU90nuPhb915zjs0AeQLnvHmqnj9VqSWOZhaLQzM49ea5MXm8T8o0VXqZra5geS4TmDqnu0rmfiiwv80WNsk8iXCLJhGOqPcOIAfqe4gBvc2dXH5aqWo4SiLNc0k8veJ6kaqHyHsuXEcVyTqfXVXnCZKymPQC68kYkUZKS/EyKGBAE/QrNmH/ANpKmabGOmYgEaepWqu/kFly+XVcTwjFkvf4WdeBp02sDoknU676CdF9xFRrv0z1VUzDMvZG9b2cyYmPlqoHM+0YLSKdWo9xtMuAA8YlQjE66ITLrhIumPYGgkkMaLk6wB1Xnp7fVmvPDRoObJ4S9h4o2J4XC8bLDD1y74r89/OSpDD9mDXILGcLSRLjZovcidfBaMcRiTd8mj4CS22RuV4zH1qwDKzgarjuOBu5924aANoVmw/4fAVBVfiKjqvEH8QaB7wMgy6dwp7Lcoo4cAMF/wCo3cfHbwXU547/AF4LJl8t0/8A58L9iirX5TPjNgTJsJmCdpgWWVF4bWIvaQCeZ0+qj8XmDKI43gnhLbCCfemLf/WbqBzHFOxFeWF3sxwkbSReSOuihhxfmGPG7JWp2tZTrPoFrqgc5490TwOO07gk35LcMHifYua57SNWwCXNi/DxO1HUWWWBwQF7cWvjNzbfvUpxngM8jE7xuvRmFrk3xgmUcoyBrqQY4AkN4ZGoMXI8VWqPYaajW4ihShhBFam9zHGNOKnBufBeh5Y/ioB0S6CI5kGBrstFHK33LzJJk+K3XqUvREca237HJR7O4Vxl1Ns7mAP2U7lmHp0f9NjR0EHzUbXpuYNPFaKeOIBuq4yafJdWP2XBdqGIDxZblWMqxxL2956d0furOvQivZbPNyR6PQREUysIiIAiIgC+EL6iAova7s6XONSnqbkd/MKkVONhuCIPJe14jDBwuq7mfZlr5sseXxlT3JuxeTpaopGHziALroOYDnE96+5n2QcPhkdPsq1jMFXpTMkDksdRkjtGtXFdFiOPB3uqRneQ+1qwBJJsOvLzWbs5I3IhfGdowHB0tkEGVxVS6OUkzrwn4aUwJqvJPJsAf/p32U/lPZShTPugkDmZnusAo/CZxVrARRcZ3EhvmR9VJ4WjUZJLgAYlscXkbQsN5Mv5q5PMp5If/h316wpQaYBI257RK1f4m5/6D4kR8lDZpnfA4yRA8PMlVTOu1XtSG05DAZJ4jLvDkuxgq0Qmatl0xWZuohzw9reYs6fDcqp1u2eJqOu8AcmtAUS7NbLjq4iT7q2Y8CXaNcYZn9SZx9UVRxTLt53hQoxMO1NrruwOVVqugIHMiPIalS+H/DWq+8uHMkBo+ZlXzKlclz/Qkez/AGYe9oqVDwNMOAiXOBvPJoI6m6vDag0DenLotWHYGMaHkFwAB4biwjU9FkcWf0j11XgZrrJXJ5+XI6fJsJdyhcjsUeItaeJ4a4xqAQLT1MWW0MJMOJlwkNk2A/UfHRbGYfV0e80HqYvBXJlLlkJXJW6dM1KYm73VC95PcIbfSLlS2EpcMTc/VcNBh7rxp46KWZllUgwBJ/qNz11IXqxB6sypPgrhoH9/Xguilio1H2WeD7OPmahb3BpJHUlb8ZgTTE7BW0mictN6N+HxkAT5rqp4zSCqw/M732Mcluo5lBGnLr3mylGQ7WMs76gdZ29oVVr1OGo5gOh6nXaVJ5fieIjuPRd2AyJnGXulxc4uvpcyr6xvJpoqnIse0zd2Uy90l7gQJJE6kn6BWpaMMIELetsT6zo8/JfvWwiIplYREQBERAEREAXwhY1agaCXGAASTyAVfxXbGhBA4yDbiaB8pKpy54xfiYJd9Om+wLSe4hVjOnYZoPvBxBiG/fRR4oB0GmSRfucI5jVYMyvjPvyxg2txu6kWYO4X7wvKXn5cq1M6/Usibp/KVXNhheKXspztNyfDfyW/AY+iyBTpkn+r2RaB0PDACt2Gy6jT/wBOm1vMwJPU6nxWwZWxxktBOs6xoqqx+3bbNH+PT5qit1Mc51+Fx+Z8FFYypjHA+yw57i53/qF6JTwDRsB4ALZ+WaJ/sux48yFghHhmJ7EZhVdL2kyZ1ELrwX4WYp3xuZTHeS4+QXsww7dbf2XwtA6R3fJa/etaLlEro8+y78JKWtSq9/cAGj6lWTA9g8JS+GmD1kqdbUaNwD681jUzBt7hR3vslr7GpmWsaIa1o6BceZ04hogC8/Sy31M4aJAu4bQdepUFWxBJlxJPrf7LH5ORa9F2ZvIyeq9TYXtG0nv+y2MmxJgEkAacRj6LhfiC0Fx91oibCTyaJ1JVYzntG8VuJpg03FrRs0NJ279+crHGB2ZcWP4j2XZrfe4p98aE7j+lx5LDG5gHNc2nIeQWGQRwTYzIuYJsNVoyjM24mkHts4WcOR18jsvuYNHuO3JLSOcCR9R5KOP/AFPWi3Evn9aOvL8va0CL2F9z15dFIU3R9xqea1Yf4Rposqv8r2pR6J208TpfVfTVDgWuEg2+ihxioO8TqBMeK6qdcAcTrAXnaAJN/PyWiXvhldLR53j8za2s9rTMOI56EqTyeo6q4cImOV4UFlvYxtZ5quc8l7nP1j4nEj91fsnwb6IADi5o2cB8iLrHMx7d/wAGq6trr+SaynLeEXuf2UrXxzKJph0k1HhjQ0SepHIW81T8d2xxFGoKbcIDJADuJz5BMAw1v2Vh7N5fXqVfzOJHC7hLWM5NO5H6devNelDWtQebaf4rLUxqyRFoMgREQBERAEREAWNSoGgkkAC5JsBHMrJYVqLXtLXAOaRBBAIIOxB1CAi6ubl7mtocDwbucSbDYNEe9POYC4KmCoPaXulhD3MLGAfEP0tt4z37KdwuCaz4QB0EerLY7Dt5DUnTc6lefXjXmW8um/t9F+39km19CmYrMTxFga1nABZsHUWDjueaicRjHzDT1+mqstfss1geQSXPJJcdTMwOl1V8Xg3NJteVnvFcr5j0MFpzo+DEv77bzrPgs6eNqC8+jY+u5cgqHlqtb6xi1vqquTSSTcxfaSCOhmOeyzbmLtJsPAGd5mSd1E067xrJHrTks213Tey7tnODuqY50fERvaL33PoLndinHV58Vx4io6N4HLfwWhxfCi2ySJN1fYme6foNVs9npcgcgb3/AIUPLunguvAgmeYiO7vXKv1nbK8l+stnU8Ad3zJ6/wArQampEACSSbwBqSSvtRgbr7x5bfyuXNw51MBtmkj2gG45A8ufVYV8z/c8Zby3yzkzDEmpiqDDPB7lQN0mCXEu5n3VR8RL32u5zvm47+a9Cq4cfm6bo+FnCfHicPk4KvU+z8PDuRkR1W/AmuEvp/yb8WtJfov7OrDPdhQ32J0F50fueIb6Lro55UqvBfwgDYWHfqZv9FGY7EcJgiJidRfx1WuhUGv8KHw+dtcnofDjfsi40s2trHTl9ei3HMOIRM7Sb9+26rWFxF/R6rr/AMQp0ml1Rwa2OpdyDRqfBasbZC1onQ7u19XVP7T9rg8/laBm8VXgiLH4Gkam1z4Kt9pu2WJxBLKYNGibQLOeP97h/wCI+ajsmZwuHgtFL1nZRHzVo9VyV4awDuUxTxNvQVPy/H2UxhcROqwI2UXfIavEYVlpshVzsnhT8ZEWjx3VmXsYE1C2eN5DXu9BERXFAREQBERAEREAREQBERAYvZIUNmGTBym0hcaT7Optcoo2IyJwOgK5HZSR+j5r0B1EFazg2qh+PDL15FFAGVHZnrvWwZO86NA8FevyLeSyGDai8eTv+RRRT2dcdZWB7MEaSr+MO3khw45Kfwo+xH49HnjsgeFznD8MtGu5PrRekOwbVyHIqfFxcIn1ssfleHWRJY2l9yN5apaZRqeWu1v6/Za6uGh/Dtp9Ff3Ze1VPtFhOCtMWMEfsfmFh8rxV48K55e+Sp6S4NVbKZdMbD9gPosBkw3Vnw9HiY082g+YUFnuctYTTp3eLOOze4cz+y9TcY4VM0x7W9SQmeVcNRbw1B7RxFqYAc4+H6epK84zOrWc+aFA02bNc5zz17l6BTwgJJOpNyd+d110svHJYqzu30j0Iw+q7Z5hR/O6ABveBJ8JspXLuydSoQ6q4uPNxnyGyvbsE0egU4AFB2/px+xaoXb5Iqh2Rplsa2jSFW3djqjaroaYBsbAeHmvQaFW471YcDlIc0EjVXYMfs9FWXN6I89y7sy+1j+ytuT9moILlZ6WUgbLto4QBa58aZZjvyqoYOjwgACAF0r4Avq1GNvYREQ4EREAREQBERAEREAREQBERAEREAREQBERAEREB8IXHjsqp1QONswZF4Pfpsu1FGpVLVLgEZmuJ9jQe8D4GEjqBDfnC8moY28ncknxP3Xree4N1Wg9jYl4Db6C4k+S8zxnYutRcSHB47pB8isPl46rWukej4dzKe+zT+ZGxvyXZTx08lFOwLxq0rooYF5tCxTLNrpEp7f6+u9aixx/hdWFyo736KaweVdy0xhbKKzKThyXKXOcCdLT9grzhqQAXLg8JC7wFvx41CPOy5HbPqIitKQiIgCIiAIiIAiIgCIiAIiIAiIgCIiAIiIAiIgCIiAIiIAiIgPhC4MTl/EpBEOp6K3WyMFYMySFZi1fPZhR9US+IyIoZWBspCjhAF0AL6u6IttnwNX1EXTg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8" name="Picture 8" descr="http://www.virice.vn/wp-content/uploads/2011/06/qu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382000" cy="5594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cho-may-tinh-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 descr="275067k4a1ryw7d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71800" cy="2133600"/>
          </a:xfrm>
          <a:prstGeom prst="rect">
            <a:avLst/>
          </a:prstGeom>
        </p:spPr>
      </p:pic>
      <p:pic>
        <p:nvPicPr>
          <p:cNvPr id="6" name="Picture 5" descr="275067k4a1ryw7d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0"/>
            <a:ext cx="2971800" cy="2133600"/>
          </a:xfrm>
          <a:prstGeom prst="rect">
            <a:avLst/>
          </a:prstGeom>
        </p:spPr>
      </p:pic>
      <p:pic>
        <p:nvPicPr>
          <p:cNvPr id="7" name="Picture 6" descr="275067k4a1ryw7d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0"/>
            <a:ext cx="2971800" cy="2133600"/>
          </a:xfrm>
          <a:prstGeom prst="rect">
            <a:avLst/>
          </a:prstGeom>
        </p:spPr>
      </p:pic>
      <p:pic>
        <p:nvPicPr>
          <p:cNvPr id="8" name="Picture 7" descr="16 - Cop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  <p:pic>
        <p:nvPicPr>
          <p:cNvPr id="9" name="Picture 8" descr="61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14925"/>
            <a:ext cx="2838450" cy="17430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676400"/>
            <a:ext cx="1076608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Troø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 </a:t>
            </a:r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chôi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:</a:t>
            </a:r>
          </a:p>
          <a:p>
            <a:pPr algn="ctr"/>
            <a:r>
              <a:rPr lang="en-US" sz="8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Thi</a:t>
            </a: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 </a:t>
            </a:r>
            <a:r>
              <a:rPr lang="en-US" sz="8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xem</a:t>
            </a: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 </a:t>
            </a:r>
            <a:r>
              <a:rPr lang="en-US" sz="8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đoäi</a:t>
            </a: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 </a:t>
            </a:r>
            <a:r>
              <a:rPr lang="en-US" sz="8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naøo</a:t>
            </a: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 </a:t>
            </a:r>
            <a:r>
              <a:rPr lang="en-US" sz="8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VNI-Duff" pitchFamily="2" charset="0"/>
              </a:rPr>
              <a:t>nhanh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VNI-Duff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destop-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381000"/>
            <a:ext cx="9143999" cy="6858000"/>
          </a:xfrm>
        </p:spPr>
      </p:pic>
      <p:pic>
        <p:nvPicPr>
          <p:cNvPr id="5" name="Picture 4" descr="11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7937"/>
            <a:ext cx="10001260" cy="500063"/>
          </a:xfrm>
          <a:prstGeom prst="rect">
            <a:avLst/>
          </a:prstGeom>
        </p:spPr>
      </p:pic>
      <p:pic>
        <p:nvPicPr>
          <p:cNvPr id="6" name="Picture 5" descr="6ea8736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-426244"/>
            <a:ext cx="4871354" cy="852487"/>
          </a:xfrm>
          <a:prstGeom prst="rect">
            <a:avLst/>
          </a:prstGeom>
        </p:spPr>
      </p:pic>
      <p:pic>
        <p:nvPicPr>
          <p:cNvPr id="7" name="Picture 6" descr="66 - Cop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-375047"/>
            <a:ext cx="685800" cy="750094"/>
          </a:xfrm>
          <a:prstGeom prst="rect">
            <a:avLst/>
          </a:prstGeom>
        </p:spPr>
      </p:pic>
      <p:pic>
        <p:nvPicPr>
          <p:cNvPr id="8" name="Picture 7" descr="722549c05uf0gr7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160" y="-381000"/>
            <a:ext cx="1005840" cy="167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828800"/>
            <a:ext cx="682109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Tekon" pitchFamily="2" charset="0"/>
              </a:rPr>
              <a:t>Troø</a:t>
            </a:r>
            <a:r>
              <a:rPr lang="en-US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Tekon" pitchFamily="2" charset="0"/>
              </a:rPr>
              <a:t> </a:t>
            </a:r>
            <a:r>
              <a:rPr lang="en-US" sz="9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Tekon" pitchFamily="2" charset="0"/>
              </a:rPr>
              <a:t>chôi</a:t>
            </a: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Tekon" pitchFamily="2" charset="0"/>
              </a:rPr>
              <a:t>:</a:t>
            </a:r>
          </a:p>
          <a:p>
            <a:pPr algn="ctr"/>
            <a:r>
              <a:rPr lang="en-US" sz="9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Tekon" pitchFamily="2" charset="0"/>
              </a:rPr>
              <a:t>Thi</a:t>
            </a:r>
            <a:r>
              <a:rPr lang="en-US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Tekon" pitchFamily="2" charset="0"/>
              </a:rPr>
              <a:t> </a:t>
            </a:r>
            <a:r>
              <a:rPr lang="en-US" sz="9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Tekon" pitchFamily="2" charset="0"/>
              </a:rPr>
              <a:t>beù</a:t>
            </a:r>
            <a:r>
              <a:rPr lang="en-US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Tekon" pitchFamily="2" charset="0"/>
              </a:rPr>
              <a:t> </a:t>
            </a:r>
            <a:r>
              <a:rPr lang="en-US" sz="9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Tekon" pitchFamily="2" charset="0"/>
              </a:rPr>
              <a:t>troå</a:t>
            </a:r>
            <a:r>
              <a:rPr lang="en-US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Tekon" pitchFamily="2" charset="0"/>
              </a:rPr>
              <a:t> </a:t>
            </a:r>
            <a:r>
              <a:rPr lang="en-US" sz="9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Tekon" pitchFamily="2" charset="0"/>
              </a:rPr>
              <a:t>taøi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VNI-Teko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5534561"/>
            <a:ext cx="3655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Quaû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oåi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VNI-Avo" pitchFamily="2" charset="0"/>
            </a:endParaRPr>
          </a:p>
        </p:txBody>
      </p:sp>
      <p:pic>
        <p:nvPicPr>
          <p:cNvPr id="6" name="sound_Quaû oå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9218" name="Picture 2" descr="http://hdmart.com.vn/hinh%20anh/san%20pham/qua%20o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199" y="0"/>
            <a:ext cx="662383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family1.vcmedia.vn/Eek4qH2UqhK318ahKRzbBOnleXilkn/Image/2011/06/110611afamilyKTcamapduahau_5e6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944781" y="-496980"/>
            <a:ext cx="5754502" cy="67484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534561"/>
            <a:ext cx="85575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Quaû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döa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haáu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VNI-Avo" pitchFamily="2" charset="0"/>
            </a:endParaRPr>
          </a:p>
        </p:txBody>
      </p:sp>
      <p:pic>
        <p:nvPicPr>
          <p:cNvPr id="6" name="sound_Quaû döa haá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dmart.com.vn/hinh%20anh/san%20pham/qua%20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04800"/>
            <a:ext cx="4495800" cy="3672068"/>
          </a:xfrm>
          <a:prstGeom prst="rect">
            <a:avLst/>
          </a:prstGeom>
          <a:noFill/>
        </p:spPr>
      </p:pic>
      <p:pic>
        <p:nvPicPr>
          <p:cNvPr id="5" name="Picture 2" descr="http://afamily1.vcmedia.vn/Eek4qH2UqhK318ahKRzbBOnleXilkn/Image/2011/06/110611afamilyKTcamapduahau_5e6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2286000"/>
            <a:ext cx="389860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inhduong.com.vn/files/u37/chum-nho-ngo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-1"/>
            <a:ext cx="8229600" cy="560718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5534561"/>
            <a:ext cx="54409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Chuøm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nho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VNI-Avo" pitchFamily="2" charset="0"/>
            </a:endParaRPr>
          </a:p>
        </p:txBody>
      </p:sp>
      <p:pic>
        <p:nvPicPr>
          <p:cNvPr id="6" name="sound_Chuøm nh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534561"/>
            <a:ext cx="85575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Quaû</a:t>
            </a:r>
            <a:r>
              <a:rPr lang="en-US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8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chuoái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VNI-Avo" pitchFamily="2" charset="0"/>
            </a:endParaRPr>
          </a:p>
        </p:txBody>
      </p:sp>
      <p:pic>
        <p:nvPicPr>
          <p:cNvPr id="6" name="sound_Quaû chuoá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6146" name="Picture 2" descr="http://time4friends.net/blogs/tanthu/files/2010/06/tb_20060925113229226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81000"/>
            <a:ext cx="6697766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ime4friends.net/blogs/tanthu/files/2010/06/tb_20060925113229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11073"/>
            <a:ext cx="4191000" cy="3146927"/>
          </a:xfrm>
          <a:prstGeom prst="rect">
            <a:avLst/>
          </a:prstGeom>
          <a:noFill/>
        </p:spPr>
      </p:pic>
      <p:pic>
        <p:nvPicPr>
          <p:cNvPr id="4" name="Picture 2" descr="http://dinhduong.com.vn/files/u37/chum-nho-ng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0854" y="381000"/>
            <a:ext cx="514454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5657671"/>
            <a:ext cx="44518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Quaû</a:t>
            </a:r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 </a:t>
            </a:r>
            <a:r>
              <a:rPr lang="en-US" sz="7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NI-Avo" pitchFamily="2" charset="0"/>
              </a:rPr>
              <a:t>xoaøi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VNI-Avo" pitchFamily="2" charset="0"/>
            </a:endParaRPr>
          </a:p>
        </p:txBody>
      </p:sp>
      <p:pic>
        <p:nvPicPr>
          <p:cNvPr id="6" name="sound_Quaû xoaø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0242" name="Picture 2" descr="http://www.netlife.vn/images/2012/08/xoai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8219326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74</Words>
  <Application>Microsoft Office PowerPoint</Application>
  <PresentationFormat>On-screen Show (4:3)</PresentationFormat>
  <Paragraphs>22</Paragraphs>
  <Slides>22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VNI-Avo</vt:lpstr>
      <vt:lpstr>VNI-Duff</vt:lpstr>
      <vt:lpstr>VNI-Harrington</vt:lpstr>
      <vt:lpstr>VNI-Present</vt:lpstr>
      <vt:lpstr>VNI-Tekon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24</cp:revision>
  <dcterms:created xsi:type="dcterms:W3CDTF">2012-09-06T13:34:45Z</dcterms:created>
  <dcterms:modified xsi:type="dcterms:W3CDTF">2022-12-02T13:19:30Z</dcterms:modified>
</cp:coreProperties>
</file>