
<file path=[Content_Types].xml><?xml version="1.0" encoding="utf-8"?>
<Types xmlns="http://schemas.openxmlformats.org/package/2006/content-types">
  <Default Extension="jpeg" ContentType="image/jpeg"/>
  <Default Extension="jpg" ContentType="image/jpeg"/>
  <Default Extension="m4a" ContentType="audio/mp4"/>
  <Default Extension="mp4" ContentType="video/mp4"/>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1" r:id="rId2"/>
  </p:sldMasterIdLst>
  <p:notesMasterIdLst>
    <p:notesMasterId r:id="rId14"/>
  </p:notesMasterIdLst>
  <p:sldIdLst>
    <p:sldId id="257" r:id="rId3"/>
    <p:sldId id="277" r:id="rId4"/>
    <p:sldId id="278" r:id="rId5"/>
    <p:sldId id="260" r:id="rId6"/>
    <p:sldId id="261" r:id="rId7"/>
    <p:sldId id="274" r:id="rId8"/>
    <p:sldId id="262" r:id="rId9"/>
    <p:sldId id="265" r:id="rId10"/>
    <p:sldId id="266" r:id="rId11"/>
    <p:sldId id="275" r:id="rId12"/>
    <p:sldId id="268" r:id="rId1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86" d="100"/>
          <a:sy n="86" d="100"/>
        </p:scale>
        <p:origin x="562" y="4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tableStyles" Target="tableStyles.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presProps" Target="presProps.xml"/><Relationship Id="rId10" Type="http://schemas.openxmlformats.org/officeDocument/2006/relationships/slide" Target="slides/slide8.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FC6FCD7-EFBD-4423-A572-392E990DAE12}" type="datetimeFigureOut">
              <a:rPr lang="en-US" smtClean="0"/>
              <a:t>12/4/2022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C37FF0D-3108-4406-A6C2-4DB64F82457E}" type="slidenum">
              <a:rPr lang="en-US" smtClean="0"/>
              <a:t>‹#›</a:t>
            </a:fld>
            <a:endParaRPr lang="en-US"/>
          </a:p>
        </p:txBody>
      </p:sp>
    </p:spTree>
    <p:extLst>
      <p:ext uri="{BB962C8B-B14F-4D97-AF65-F5344CB8AC3E}">
        <p14:creationId xmlns:p14="http://schemas.microsoft.com/office/powerpoint/2010/main" val="266741665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FCB7EC7-6610-4C5A-B94A-C0FE1DC1DB12}"/>
              </a:ext>
            </a:extLst>
          </p:cNvPr>
          <p:cNvSpPr>
            <a:spLocks noGrp="1"/>
          </p:cNvSpPr>
          <p:nvPr>
            <p:ph type="dt" sz="half" idx="10"/>
          </p:nvPr>
        </p:nvSpPr>
        <p:spPr/>
        <p:txBody>
          <a:bodyPr/>
          <a:lstStyle/>
          <a:p>
            <a:fld id="{5B0A1F14-DA11-4E43-87F3-BE07CCE51531}" type="datetime1">
              <a:rPr lang="en-US" smtClean="0"/>
              <a:t>12/4/2022</a:t>
            </a:fld>
            <a:endParaRPr lang="en-US"/>
          </a:p>
        </p:txBody>
      </p:sp>
      <p:sp>
        <p:nvSpPr>
          <p:cNvPr id="3" name="Footer Placeholder 2">
            <a:extLst>
              <a:ext uri="{FF2B5EF4-FFF2-40B4-BE49-F238E27FC236}">
                <a16:creationId xmlns:a16="http://schemas.microsoft.com/office/drawing/2014/main" id="{DD86F19C-D440-4F57-9BDC-07395BAFA975}"/>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38DEB811-DCFD-4CC2-A7DD-FDD13157F439}"/>
              </a:ext>
            </a:extLst>
          </p:cNvPr>
          <p:cNvSpPr>
            <a:spLocks noGrp="1"/>
          </p:cNvSpPr>
          <p:nvPr>
            <p:ph type="sldNum" sz="quarter" idx="12"/>
          </p:nvPr>
        </p:nvSpPr>
        <p:spPr/>
        <p:txBody>
          <a:bodyPr/>
          <a:lstStyle/>
          <a:p>
            <a:fld id="{F9C20B1D-C678-4C69-9E65-5611E138EDCC}" type="slidenum">
              <a:rPr lang="en-US" smtClean="0"/>
              <a:t>‹#›</a:t>
            </a:fld>
            <a:endParaRPr lang="en-US"/>
          </a:p>
        </p:txBody>
      </p:sp>
    </p:spTree>
    <p:extLst>
      <p:ext uri="{BB962C8B-B14F-4D97-AF65-F5344CB8AC3E}">
        <p14:creationId xmlns:p14="http://schemas.microsoft.com/office/powerpoint/2010/main" val="141139812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3BF543-A3BD-421F-876C-1939A42B4359}"/>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ED271A23-C041-417C-B519-802BAB593E7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E48CAB0E-1AB2-4697-981E-9CEED76251B5}"/>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205138EE-6D9B-40CE-B2B6-0DD6C0C13CF2}"/>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7679275C-1CF9-411C-96FC-5311F90B4220}"/>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21A8D47A-3338-4966-B6BC-8183D68CFBFF}"/>
              </a:ext>
            </a:extLst>
          </p:cNvPr>
          <p:cNvSpPr>
            <a:spLocks noGrp="1"/>
          </p:cNvSpPr>
          <p:nvPr>
            <p:ph type="dt" sz="half" idx="10"/>
          </p:nvPr>
        </p:nvSpPr>
        <p:spPr/>
        <p:txBody>
          <a:bodyPr/>
          <a:lstStyle/>
          <a:p>
            <a:fld id="{0D1B56F3-24BB-45BE-BD1E-E26A863B0966}" type="datetime1">
              <a:rPr lang="en-US" smtClean="0"/>
              <a:t>12/4/2022</a:t>
            </a:fld>
            <a:endParaRPr lang="en-US"/>
          </a:p>
        </p:txBody>
      </p:sp>
      <p:sp>
        <p:nvSpPr>
          <p:cNvPr id="8" name="Footer Placeholder 7">
            <a:extLst>
              <a:ext uri="{FF2B5EF4-FFF2-40B4-BE49-F238E27FC236}">
                <a16:creationId xmlns:a16="http://schemas.microsoft.com/office/drawing/2014/main" id="{8103E1FD-424A-46E2-9E37-ABFAC5799964}"/>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D80C57F2-5518-4AB7-93EC-ECC2866F514E}"/>
              </a:ext>
            </a:extLst>
          </p:cNvPr>
          <p:cNvSpPr>
            <a:spLocks noGrp="1"/>
          </p:cNvSpPr>
          <p:nvPr>
            <p:ph type="sldNum" sz="quarter" idx="12"/>
          </p:nvPr>
        </p:nvSpPr>
        <p:spPr/>
        <p:txBody>
          <a:bodyPr/>
          <a:lstStyle/>
          <a:p>
            <a:fld id="{726DA37A-0C24-43CE-ACA7-57CFE4C03F76}" type="slidenum">
              <a:rPr lang="en-US" smtClean="0"/>
              <a:t>‹#›</a:t>
            </a:fld>
            <a:endParaRPr lang="en-US"/>
          </a:p>
        </p:txBody>
      </p:sp>
    </p:spTree>
    <p:extLst>
      <p:ext uri="{BB962C8B-B14F-4D97-AF65-F5344CB8AC3E}">
        <p14:creationId xmlns:p14="http://schemas.microsoft.com/office/powerpoint/2010/main" val="203999426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BEAA2E-4234-4746-A9C1-1FB5273A940A}"/>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AC6E4BCC-92FE-44F8-B6CB-0B6F70878837}"/>
              </a:ext>
            </a:extLst>
          </p:cNvPr>
          <p:cNvSpPr>
            <a:spLocks noGrp="1"/>
          </p:cNvSpPr>
          <p:nvPr>
            <p:ph type="dt" sz="half" idx="10"/>
          </p:nvPr>
        </p:nvSpPr>
        <p:spPr/>
        <p:txBody>
          <a:bodyPr/>
          <a:lstStyle/>
          <a:p>
            <a:fld id="{B99138A9-B139-4FBA-BD61-A63595AC75F4}" type="datetime1">
              <a:rPr lang="en-US" smtClean="0"/>
              <a:t>12/4/2022</a:t>
            </a:fld>
            <a:endParaRPr lang="en-US"/>
          </a:p>
        </p:txBody>
      </p:sp>
      <p:sp>
        <p:nvSpPr>
          <p:cNvPr id="4" name="Footer Placeholder 3">
            <a:extLst>
              <a:ext uri="{FF2B5EF4-FFF2-40B4-BE49-F238E27FC236}">
                <a16:creationId xmlns:a16="http://schemas.microsoft.com/office/drawing/2014/main" id="{A56070D3-D412-4D85-AA7D-3B8C3B5585A8}"/>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AB117B22-0243-4B1B-AA4A-C69D3D124EF6}"/>
              </a:ext>
            </a:extLst>
          </p:cNvPr>
          <p:cNvSpPr>
            <a:spLocks noGrp="1"/>
          </p:cNvSpPr>
          <p:nvPr>
            <p:ph type="sldNum" sz="quarter" idx="12"/>
          </p:nvPr>
        </p:nvSpPr>
        <p:spPr/>
        <p:txBody>
          <a:bodyPr/>
          <a:lstStyle/>
          <a:p>
            <a:fld id="{726DA37A-0C24-43CE-ACA7-57CFE4C03F76}" type="slidenum">
              <a:rPr lang="en-US" smtClean="0"/>
              <a:t>‹#›</a:t>
            </a:fld>
            <a:endParaRPr lang="en-US"/>
          </a:p>
        </p:txBody>
      </p:sp>
    </p:spTree>
    <p:extLst>
      <p:ext uri="{BB962C8B-B14F-4D97-AF65-F5344CB8AC3E}">
        <p14:creationId xmlns:p14="http://schemas.microsoft.com/office/powerpoint/2010/main" val="54564467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F9989D4-ED90-4AF6-8BE4-E14F8E560CC1}"/>
              </a:ext>
            </a:extLst>
          </p:cNvPr>
          <p:cNvSpPr>
            <a:spLocks noGrp="1"/>
          </p:cNvSpPr>
          <p:nvPr>
            <p:ph type="dt" sz="half" idx="10"/>
          </p:nvPr>
        </p:nvSpPr>
        <p:spPr/>
        <p:txBody>
          <a:bodyPr/>
          <a:lstStyle/>
          <a:p>
            <a:fld id="{33219DCA-20B6-4A7F-9287-D29CBE4F4E3E}" type="datetime1">
              <a:rPr lang="en-US" smtClean="0"/>
              <a:t>12/4/2022</a:t>
            </a:fld>
            <a:endParaRPr lang="en-US"/>
          </a:p>
        </p:txBody>
      </p:sp>
      <p:sp>
        <p:nvSpPr>
          <p:cNvPr id="3" name="Footer Placeholder 2">
            <a:extLst>
              <a:ext uri="{FF2B5EF4-FFF2-40B4-BE49-F238E27FC236}">
                <a16:creationId xmlns:a16="http://schemas.microsoft.com/office/drawing/2014/main" id="{F40A95EC-3B27-4D55-A125-91BD6E2B8134}"/>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FBDDB516-8449-4C02-B990-64373DB5E667}"/>
              </a:ext>
            </a:extLst>
          </p:cNvPr>
          <p:cNvSpPr>
            <a:spLocks noGrp="1"/>
          </p:cNvSpPr>
          <p:nvPr>
            <p:ph type="sldNum" sz="quarter" idx="12"/>
          </p:nvPr>
        </p:nvSpPr>
        <p:spPr/>
        <p:txBody>
          <a:bodyPr/>
          <a:lstStyle/>
          <a:p>
            <a:fld id="{726DA37A-0C24-43CE-ACA7-57CFE4C03F76}" type="slidenum">
              <a:rPr lang="en-US" smtClean="0"/>
              <a:t>‹#›</a:t>
            </a:fld>
            <a:endParaRPr lang="en-US"/>
          </a:p>
        </p:txBody>
      </p:sp>
    </p:spTree>
    <p:extLst>
      <p:ext uri="{BB962C8B-B14F-4D97-AF65-F5344CB8AC3E}">
        <p14:creationId xmlns:p14="http://schemas.microsoft.com/office/powerpoint/2010/main" val="25654121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99EFE9-AE5E-4846-8F3F-561341D3EF5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96F5DA9F-72BE-453E-9BA1-B1B6EEF9060E}"/>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2DC3E682-CEF3-4B89-941A-29ADEB8BF1E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A35A87F-90AF-4464-A736-52D1CADA2883}"/>
              </a:ext>
            </a:extLst>
          </p:cNvPr>
          <p:cNvSpPr>
            <a:spLocks noGrp="1"/>
          </p:cNvSpPr>
          <p:nvPr>
            <p:ph type="dt" sz="half" idx="10"/>
          </p:nvPr>
        </p:nvSpPr>
        <p:spPr/>
        <p:txBody>
          <a:bodyPr/>
          <a:lstStyle/>
          <a:p>
            <a:fld id="{19E4CC13-3719-4BC0-9941-BCD22F2E39BB}" type="datetime1">
              <a:rPr lang="en-US" smtClean="0"/>
              <a:t>12/4/2022</a:t>
            </a:fld>
            <a:endParaRPr lang="en-US"/>
          </a:p>
        </p:txBody>
      </p:sp>
      <p:sp>
        <p:nvSpPr>
          <p:cNvPr id="6" name="Footer Placeholder 5">
            <a:extLst>
              <a:ext uri="{FF2B5EF4-FFF2-40B4-BE49-F238E27FC236}">
                <a16:creationId xmlns:a16="http://schemas.microsoft.com/office/drawing/2014/main" id="{374EBDCA-0095-4A53-94F3-518715A4FE9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7FE2551-6974-4065-A0C0-CB1CA6E2E14E}"/>
              </a:ext>
            </a:extLst>
          </p:cNvPr>
          <p:cNvSpPr>
            <a:spLocks noGrp="1"/>
          </p:cNvSpPr>
          <p:nvPr>
            <p:ph type="sldNum" sz="quarter" idx="12"/>
          </p:nvPr>
        </p:nvSpPr>
        <p:spPr/>
        <p:txBody>
          <a:bodyPr/>
          <a:lstStyle/>
          <a:p>
            <a:fld id="{726DA37A-0C24-43CE-ACA7-57CFE4C03F76}" type="slidenum">
              <a:rPr lang="en-US" smtClean="0"/>
              <a:t>‹#›</a:t>
            </a:fld>
            <a:endParaRPr lang="en-US"/>
          </a:p>
        </p:txBody>
      </p:sp>
    </p:spTree>
    <p:extLst>
      <p:ext uri="{BB962C8B-B14F-4D97-AF65-F5344CB8AC3E}">
        <p14:creationId xmlns:p14="http://schemas.microsoft.com/office/powerpoint/2010/main" val="269280365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25C63D-F4C2-42EB-AB85-4385DC8EB3C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5B9BF71D-974F-427F-88EF-05F2879D1154}"/>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ACE09DA1-225C-43B3-B889-B760CD46C91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4F0C8C3-A384-4E63-8E44-19B65F56A139}"/>
              </a:ext>
            </a:extLst>
          </p:cNvPr>
          <p:cNvSpPr>
            <a:spLocks noGrp="1"/>
          </p:cNvSpPr>
          <p:nvPr>
            <p:ph type="dt" sz="half" idx="10"/>
          </p:nvPr>
        </p:nvSpPr>
        <p:spPr/>
        <p:txBody>
          <a:bodyPr/>
          <a:lstStyle/>
          <a:p>
            <a:fld id="{339C473A-74A1-46F3-8D2E-10C923B7E154}" type="datetime1">
              <a:rPr lang="en-US" smtClean="0"/>
              <a:t>12/4/2022</a:t>
            </a:fld>
            <a:endParaRPr lang="en-US"/>
          </a:p>
        </p:txBody>
      </p:sp>
      <p:sp>
        <p:nvSpPr>
          <p:cNvPr id="6" name="Footer Placeholder 5">
            <a:extLst>
              <a:ext uri="{FF2B5EF4-FFF2-40B4-BE49-F238E27FC236}">
                <a16:creationId xmlns:a16="http://schemas.microsoft.com/office/drawing/2014/main" id="{FD4CA027-00E7-494D-8C76-AD52846B382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A015811-59EC-4D1D-959F-17DBEBBA4BB0}"/>
              </a:ext>
            </a:extLst>
          </p:cNvPr>
          <p:cNvSpPr>
            <a:spLocks noGrp="1"/>
          </p:cNvSpPr>
          <p:nvPr>
            <p:ph type="sldNum" sz="quarter" idx="12"/>
          </p:nvPr>
        </p:nvSpPr>
        <p:spPr/>
        <p:txBody>
          <a:bodyPr/>
          <a:lstStyle/>
          <a:p>
            <a:fld id="{726DA37A-0C24-43CE-ACA7-57CFE4C03F76}" type="slidenum">
              <a:rPr lang="en-US" smtClean="0"/>
              <a:t>‹#›</a:t>
            </a:fld>
            <a:endParaRPr lang="en-US"/>
          </a:p>
        </p:txBody>
      </p:sp>
    </p:spTree>
    <p:extLst>
      <p:ext uri="{BB962C8B-B14F-4D97-AF65-F5344CB8AC3E}">
        <p14:creationId xmlns:p14="http://schemas.microsoft.com/office/powerpoint/2010/main" val="217658299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CDCB1E-B8B3-4099-9998-B1DEAD5CDF7F}"/>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7CC9C89E-B954-4BBD-8FC6-63D9712106C3}"/>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3413943-8E2C-479E-A890-4082F72A6BB9}"/>
              </a:ext>
            </a:extLst>
          </p:cNvPr>
          <p:cNvSpPr>
            <a:spLocks noGrp="1"/>
          </p:cNvSpPr>
          <p:nvPr>
            <p:ph type="dt" sz="half" idx="10"/>
          </p:nvPr>
        </p:nvSpPr>
        <p:spPr/>
        <p:txBody>
          <a:bodyPr/>
          <a:lstStyle/>
          <a:p>
            <a:fld id="{03A4B6EE-3F1C-40A8-BAA7-D8D1D25FA34D}" type="datetime1">
              <a:rPr lang="en-US" smtClean="0"/>
              <a:t>12/4/2022</a:t>
            </a:fld>
            <a:endParaRPr lang="en-US"/>
          </a:p>
        </p:txBody>
      </p:sp>
      <p:sp>
        <p:nvSpPr>
          <p:cNvPr id="5" name="Footer Placeholder 4">
            <a:extLst>
              <a:ext uri="{FF2B5EF4-FFF2-40B4-BE49-F238E27FC236}">
                <a16:creationId xmlns:a16="http://schemas.microsoft.com/office/drawing/2014/main" id="{55B604B0-3DBA-4D52-ADB2-DC5CEF4419B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5661FA0-D26F-4FFC-8850-74922A338940}"/>
              </a:ext>
            </a:extLst>
          </p:cNvPr>
          <p:cNvSpPr>
            <a:spLocks noGrp="1"/>
          </p:cNvSpPr>
          <p:nvPr>
            <p:ph type="sldNum" sz="quarter" idx="12"/>
          </p:nvPr>
        </p:nvSpPr>
        <p:spPr/>
        <p:txBody>
          <a:bodyPr/>
          <a:lstStyle/>
          <a:p>
            <a:fld id="{726DA37A-0C24-43CE-ACA7-57CFE4C03F76}" type="slidenum">
              <a:rPr lang="en-US" smtClean="0"/>
              <a:t>‹#›</a:t>
            </a:fld>
            <a:endParaRPr lang="en-US"/>
          </a:p>
        </p:txBody>
      </p:sp>
    </p:spTree>
    <p:extLst>
      <p:ext uri="{BB962C8B-B14F-4D97-AF65-F5344CB8AC3E}">
        <p14:creationId xmlns:p14="http://schemas.microsoft.com/office/powerpoint/2010/main" val="414321739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E9F595F7-9D7D-4C85-9C99-BE194AFE6378}"/>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A649E8BE-C4BA-4237-B360-FC4943A31307}"/>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070A49F-B64E-4D0D-BB32-EA3E8F26407C}"/>
              </a:ext>
            </a:extLst>
          </p:cNvPr>
          <p:cNvSpPr>
            <a:spLocks noGrp="1"/>
          </p:cNvSpPr>
          <p:nvPr>
            <p:ph type="dt" sz="half" idx="10"/>
          </p:nvPr>
        </p:nvSpPr>
        <p:spPr/>
        <p:txBody>
          <a:bodyPr/>
          <a:lstStyle/>
          <a:p>
            <a:fld id="{22B49DCD-488C-48E6-B562-9E2144C6FF46}" type="datetime1">
              <a:rPr lang="en-US" smtClean="0"/>
              <a:t>12/4/2022</a:t>
            </a:fld>
            <a:endParaRPr lang="en-US"/>
          </a:p>
        </p:txBody>
      </p:sp>
      <p:sp>
        <p:nvSpPr>
          <p:cNvPr id="5" name="Footer Placeholder 4">
            <a:extLst>
              <a:ext uri="{FF2B5EF4-FFF2-40B4-BE49-F238E27FC236}">
                <a16:creationId xmlns:a16="http://schemas.microsoft.com/office/drawing/2014/main" id="{38FDC6AD-EC63-4D87-9E40-7B7D6340B18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73CB9E5-01A1-4ED1-B801-129D0CB7524C}"/>
              </a:ext>
            </a:extLst>
          </p:cNvPr>
          <p:cNvSpPr>
            <a:spLocks noGrp="1"/>
          </p:cNvSpPr>
          <p:nvPr>
            <p:ph type="sldNum" sz="quarter" idx="12"/>
          </p:nvPr>
        </p:nvSpPr>
        <p:spPr/>
        <p:txBody>
          <a:bodyPr/>
          <a:lstStyle/>
          <a:p>
            <a:fld id="{726DA37A-0C24-43CE-ACA7-57CFE4C03F76}" type="slidenum">
              <a:rPr lang="en-US" smtClean="0"/>
              <a:t>‹#›</a:t>
            </a:fld>
            <a:endParaRPr lang="en-US"/>
          </a:p>
        </p:txBody>
      </p:sp>
    </p:spTree>
    <p:extLst>
      <p:ext uri="{BB962C8B-B14F-4D97-AF65-F5344CB8AC3E}">
        <p14:creationId xmlns:p14="http://schemas.microsoft.com/office/powerpoint/2010/main" val="234472207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1203219-0ED5-4CAD-8F16-4E3B3502CBBA}"/>
              </a:ext>
            </a:extLst>
          </p:cNvPr>
          <p:cNvSpPr>
            <a:spLocks noGrp="1"/>
          </p:cNvSpPr>
          <p:nvPr>
            <p:ph type="dt" sz="half" idx="10"/>
          </p:nvPr>
        </p:nvSpPr>
        <p:spPr/>
        <p:txBody>
          <a:bodyPr/>
          <a:lstStyle/>
          <a:p>
            <a:fld id="{D6D27D59-6977-44DD-8E4E-5EC5FBCC1A34}" type="datetime1">
              <a:rPr lang="en-US" smtClean="0"/>
              <a:t>12/4/2022</a:t>
            </a:fld>
            <a:endParaRPr lang="en-US"/>
          </a:p>
        </p:txBody>
      </p:sp>
      <p:sp>
        <p:nvSpPr>
          <p:cNvPr id="3" name="Footer Placeholder 2">
            <a:extLst>
              <a:ext uri="{FF2B5EF4-FFF2-40B4-BE49-F238E27FC236}">
                <a16:creationId xmlns:a16="http://schemas.microsoft.com/office/drawing/2014/main" id="{D9A89BAB-B41F-4760-996E-A658ABD611E5}"/>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D385E896-6A31-4981-B626-05CE0AE3B74C}"/>
              </a:ext>
            </a:extLst>
          </p:cNvPr>
          <p:cNvSpPr>
            <a:spLocks noGrp="1"/>
          </p:cNvSpPr>
          <p:nvPr>
            <p:ph type="sldNum" sz="quarter" idx="12"/>
          </p:nvPr>
        </p:nvSpPr>
        <p:spPr/>
        <p:txBody>
          <a:bodyPr/>
          <a:lstStyle/>
          <a:p>
            <a:fld id="{F9C20B1D-C678-4C69-9E65-5611E138EDCC}" type="slidenum">
              <a:rPr lang="en-US" smtClean="0"/>
              <a:t>‹#›</a:t>
            </a:fld>
            <a:endParaRPr lang="en-US"/>
          </a:p>
        </p:txBody>
      </p:sp>
    </p:spTree>
    <p:extLst>
      <p:ext uri="{BB962C8B-B14F-4D97-AF65-F5344CB8AC3E}">
        <p14:creationId xmlns:p14="http://schemas.microsoft.com/office/powerpoint/2010/main" val="161837630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7_Title Slide">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7454484-8038-40A1-A8F6-6E672B55E9E3}"/>
              </a:ext>
            </a:extLst>
          </p:cNvPr>
          <p:cNvSpPr>
            <a:spLocks noGrp="1"/>
          </p:cNvSpPr>
          <p:nvPr>
            <p:ph type="dt" sz="half" idx="10"/>
          </p:nvPr>
        </p:nvSpPr>
        <p:spPr/>
        <p:txBody>
          <a:bodyPr/>
          <a:lstStyle/>
          <a:p>
            <a:fld id="{0A829C2E-4D1E-4F59-91D1-95B83ABEEBF7}" type="datetime1">
              <a:rPr lang="en-US" smtClean="0"/>
              <a:t>12/4/2022</a:t>
            </a:fld>
            <a:endParaRPr lang="en-US"/>
          </a:p>
        </p:txBody>
      </p:sp>
      <p:sp>
        <p:nvSpPr>
          <p:cNvPr id="3" name="Footer Placeholder 2">
            <a:extLst>
              <a:ext uri="{FF2B5EF4-FFF2-40B4-BE49-F238E27FC236}">
                <a16:creationId xmlns:a16="http://schemas.microsoft.com/office/drawing/2014/main" id="{80FC74CE-79B6-4B2B-9C3C-FB9E11250DBC}"/>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EBDF9EEF-DFF9-4634-AC52-6B7FC573CB9D}"/>
              </a:ext>
            </a:extLst>
          </p:cNvPr>
          <p:cNvSpPr>
            <a:spLocks noGrp="1"/>
          </p:cNvSpPr>
          <p:nvPr>
            <p:ph type="sldNum" sz="quarter" idx="12"/>
          </p:nvPr>
        </p:nvSpPr>
        <p:spPr/>
        <p:txBody>
          <a:bodyPr/>
          <a:lstStyle/>
          <a:p>
            <a:fld id="{F9C20B1D-C678-4C69-9E65-5611E138EDCC}" type="slidenum">
              <a:rPr lang="en-US" smtClean="0"/>
              <a:t>‹#›</a:t>
            </a:fld>
            <a:endParaRPr lang="en-US"/>
          </a:p>
        </p:txBody>
      </p:sp>
    </p:spTree>
    <p:extLst>
      <p:ext uri="{BB962C8B-B14F-4D97-AF65-F5344CB8AC3E}">
        <p14:creationId xmlns:p14="http://schemas.microsoft.com/office/powerpoint/2010/main" val="185976537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8_Title Slide">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E0CB401-6D82-4712-B9E2-C59E35209B0B}"/>
              </a:ext>
            </a:extLst>
          </p:cNvPr>
          <p:cNvSpPr>
            <a:spLocks noGrp="1"/>
          </p:cNvSpPr>
          <p:nvPr>
            <p:ph type="dt" sz="half" idx="10"/>
          </p:nvPr>
        </p:nvSpPr>
        <p:spPr/>
        <p:txBody>
          <a:bodyPr/>
          <a:lstStyle/>
          <a:p>
            <a:fld id="{2E746A1F-9E99-4E72-9D09-5F6A6C41B36D}" type="datetime1">
              <a:rPr lang="en-US" smtClean="0"/>
              <a:t>12/4/2022</a:t>
            </a:fld>
            <a:endParaRPr lang="en-US"/>
          </a:p>
        </p:txBody>
      </p:sp>
      <p:sp>
        <p:nvSpPr>
          <p:cNvPr id="3" name="Footer Placeholder 2">
            <a:extLst>
              <a:ext uri="{FF2B5EF4-FFF2-40B4-BE49-F238E27FC236}">
                <a16:creationId xmlns:a16="http://schemas.microsoft.com/office/drawing/2014/main" id="{7B04DB14-2C5A-43F3-8064-E7F713324EB7}"/>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6B52E516-77F2-401D-B9B5-9210EF442DC4}"/>
              </a:ext>
            </a:extLst>
          </p:cNvPr>
          <p:cNvSpPr>
            <a:spLocks noGrp="1"/>
          </p:cNvSpPr>
          <p:nvPr>
            <p:ph type="sldNum" sz="quarter" idx="12"/>
          </p:nvPr>
        </p:nvSpPr>
        <p:spPr/>
        <p:txBody>
          <a:bodyPr/>
          <a:lstStyle/>
          <a:p>
            <a:fld id="{F9C20B1D-C678-4C69-9E65-5611E138EDCC}" type="slidenum">
              <a:rPr lang="en-US" smtClean="0"/>
              <a:t>‹#›</a:t>
            </a:fld>
            <a:endParaRPr lang="en-US"/>
          </a:p>
        </p:txBody>
      </p:sp>
    </p:spTree>
    <p:extLst>
      <p:ext uri="{BB962C8B-B14F-4D97-AF65-F5344CB8AC3E}">
        <p14:creationId xmlns:p14="http://schemas.microsoft.com/office/powerpoint/2010/main" val="207189698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9_Title Slide">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8139E17-5C6E-4A2B-BB0E-4DAE9E5CDF08}"/>
              </a:ext>
            </a:extLst>
          </p:cNvPr>
          <p:cNvSpPr>
            <a:spLocks noGrp="1"/>
          </p:cNvSpPr>
          <p:nvPr>
            <p:ph type="dt" sz="half" idx="10"/>
          </p:nvPr>
        </p:nvSpPr>
        <p:spPr/>
        <p:txBody>
          <a:bodyPr/>
          <a:lstStyle/>
          <a:p>
            <a:fld id="{2D83F7B2-BB06-4C2C-A0BF-C3C4D1F4133B}" type="datetime1">
              <a:rPr lang="en-US" smtClean="0"/>
              <a:t>12/4/2022</a:t>
            </a:fld>
            <a:endParaRPr lang="en-US"/>
          </a:p>
        </p:txBody>
      </p:sp>
      <p:sp>
        <p:nvSpPr>
          <p:cNvPr id="3" name="Footer Placeholder 2">
            <a:extLst>
              <a:ext uri="{FF2B5EF4-FFF2-40B4-BE49-F238E27FC236}">
                <a16:creationId xmlns:a16="http://schemas.microsoft.com/office/drawing/2014/main" id="{4B4A3704-8A44-465E-8FF3-26CB1F40A69D}"/>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4FA5BFB1-52BA-4AC8-85AB-F8756C77D7BC}"/>
              </a:ext>
            </a:extLst>
          </p:cNvPr>
          <p:cNvSpPr>
            <a:spLocks noGrp="1"/>
          </p:cNvSpPr>
          <p:nvPr>
            <p:ph type="sldNum" sz="quarter" idx="12"/>
          </p:nvPr>
        </p:nvSpPr>
        <p:spPr/>
        <p:txBody>
          <a:bodyPr/>
          <a:lstStyle/>
          <a:p>
            <a:fld id="{F9C20B1D-C678-4C69-9E65-5611E138EDCC}" type="slidenum">
              <a:rPr lang="en-US" smtClean="0"/>
              <a:t>‹#›</a:t>
            </a:fld>
            <a:endParaRPr lang="en-US"/>
          </a:p>
        </p:txBody>
      </p:sp>
    </p:spTree>
    <p:extLst>
      <p:ext uri="{BB962C8B-B14F-4D97-AF65-F5344CB8AC3E}">
        <p14:creationId xmlns:p14="http://schemas.microsoft.com/office/powerpoint/2010/main" val="429405615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98B41A-B8E0-4D65-9AD5-CAC9AA41014F}"/>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280DCD7B-49F3-41C3-A3E5-03BD9178966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07E90928-7051-4176-AF43-FB46B448AF65}"/>
              </a:ext>
            </a:extLst>
          </p:cNvPr>
          <p:cNvSpPr>
            <a:spLocks noGrp="1"/>
          </p:cNvSpPr>
          <p:nvPr>
            <p:ph type="dt" sz="half" idx="10"/>
          </p:nvPr>
        </p:nvSpPr>
        <p:spPr/>
        <p:txBody>
          <a:bodyPr/>
          <a:lstStyle/>
          <a:p>
            <a:fld id="{FD2470B8-96F8-42D0-9FB1-FD414F8B4E30}" type="datetime1">
              <a:rPr lang="en-US" smtClean="0"/>
              <a:t>12/4/2022</a:t>
            </a:fld>
            <a:endParaRPr lang="en-US"/>
          </a:p>
        </p:txBody>
      </p:sp>
      <p:sp>
        <p:nvSpPr>
          <p:cNvPr id="5" name="Footer Placeholder 4">
            <a:extLst>
              <a:ext uri="{FF2B5EF4-FFF2-40B4-BE49-F238E27FC236}">
                <a16:creationId xmlns:a16="http://schemas.microsoft.com/office/drawing/2014/main" id="{09C6C36D-9F2D-4132-AB2A-99D6F38ED60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C3FC725-0F22-43D9-B218-40E06E243499}"/>
              </a:ext>
            </a:extLst>
          </p:cNvPr>
          <p:cNvSpPr>
            <a:spLocks noGrp="1"/>
          </p:cNvSpPr>
          <p:nvPr>
            <p:ph type="sldNum" sz="quarter" idx="12"/>
          </p:nvPr>
        </p:nvSpPr>
        <p:spPr/>
        <p:txBody>
          <a:bodyPr/>
          <a:lstStyle/>
          <a:p>
            <a:fld id="{726DA37A-0C24-43CE-ACA7-57CFE4C03F76}" type="slidenum">
              <a:rPr lang="en-US" smtClean="0"/>
              <a:t>‹#›</a:t>
            </a:fld>
            <a:endParaRPr lang="en-US"/>
          </a:p>
        </p:txBody>
      </p:sp>
    </p:spTree>
    <p:extLst>
      <p:ext uri="{BB962C8B-B14F-4D97-AF65-F5344CB8AC3E}">
        <p14:creationId xmlns:p14="http://schemas.microsoft.com/office/powerpoint/2010/main" val="288778540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135215-4EEE-4E5B-A968-79EEC7C7812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403A29C-F7DB-4788-8BFD-3796BE902E7C}"/>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2B1FF36-8A8A-49C7-B10C-E9298B9F86C1}"/>
              </a:ext>
            </a:extLst>
          </p:cNvPr>
          <p:cNvSpPr>
            <a:spLocks noGrp="1"/>
          </p:cNvSpPr>
          <p:nvPr>
            <p:ph type="dt" sz="half" idx="10"/>
          </p:nvPr>
        </p:nvSpPr>
        <p:spPr/>
        <p:txBody>
          <a:bodyPr/>
          <a:lstStyle/>
          <a:p>
            <a:fld id="{7848F3F0-BBE0-4656-ADE2-E0CA7BB6F2D1}" type="datetime1">
              <a:rPr lang="en-US" smtClean="0"/>
              <a:t>12/4/2022</a:t>
            </a:fld>
            <a:endParaRPr lang="en-US"/>
          </a:p>
        </p:txBody>
      </p:sp>
      <p:sp>
        <p:nvSpPr>
          <p:cNvPr id="5" name="Footer Placeholder 4">
            <a:extLst>
              <a:ext uri="{FF2B5EF4-FFF2-40B4-BE49-F238E27FC236}">
                <a16:creationId xmlns:a16="http://schemas.microsoft.com/office/drawing/2014/main" id="{E8AE83C5-6936-478A-8D83-F825DE29EA8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BDB84EC-5F9A-4E4C-8B42-FC4F667B91B5}"/>
              </a:ext>
            </a:extLst>
          </p:cNvPr>
          <p:cNvSpPr>
            <a:spLocks noGrp="1"/>
          </p:cNvSpPr>
          <p:nvPr>
            <p:ph type="sldNum" sz="quarter" idx="12"/>
          </p:nvPr>
        </p:nvSpPr>
        <p:spPr/>
        <p:txBody>
          <a:bodyPr/>
          <a:lstStyle/>
          <a:p>
            <a:fld id="{726DA37A-0C24-43CE-ACA7-57CFE4C03F76}" type="slidenum">
              <a:rPr lang="en-US" smtClean="0"/>
              <a:t>‹#›</a:t>
            </a:fld>
            <a:endParaRPr lang="en-US"/>
          </a:p>
        </p:txBody>
      </p:sp>
    </p:spTree>
    <p:extLst>
      <p:ext uri="{BB962C8B-B14F-4D97-AF65-F5344CB8AC3E}">
        <p14:creationId xmlns:p14="http://schemas.microsoft.com/office/powerpoint/2010/main" val="378008938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04D7F6-D75A-44EA-A35D-0A6458C35444}"/>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686560A9-2DB3-411B-B47C-0D03D5797099}"/>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6D983081-7714-467D-8131-EC28D3DB550A}"/>
              </a:ext>
            </a:extLst>
          </p:cNvPr>
          <p:cNvSpPr>
            <a:spLocks noGrp="1"/>
          </p:cNvSpPr>
          <p:nvPr>
            <p:ph type="dt" sz="half" idx="10"/>
          </p:nvPr>
        </p:nvSpPr>
        <p:spPr/>
        <p:txBody>
          <a:bodyPr/>
          <a:lstStyle/>
          <a:p>
            <a:fld id="{2F3ED7EF-0440-4F9E-A644-D13ECD56D55F}" type="datetime1">
              <a:rPr lang="en-US" smtClean="0"/>
              <a:t>12/4/2022</a:t>
            </a:fld>
            <a:endParaRPr lang="en-US"/>
          </a:p>
        </p:txBody>
      </p:sp>
      <p:sp>
        <p:nvSpPr>
          <p:cNvPr id="5" name="Footer Placeholder 4">
            <a:extLst>
              <a:ext uri="{FF2B5EF4-FFF2-40B4-BE49-F238E27FC236}">
                <a16:creationId xmlns:a16="http://schemas.microsoft.com/office/drawing/2014/main" id="{8C76F7C4-14FF-4DDF-8AAB-8F35F22198D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75BBDED-11BF-46B1-929F-41D6C52E5A9D}"/>
              </a:ext>
            </a:extLst>
          </p:cNvPr>
          <p:cNvSpPr>
            <a:spLocks noGrp="1"/>
          </p:cNvSpPr>
          <p:nvPr>
            <p:ph type="sldNum" sz="quarter" idx="12"/>
          </p:nvPr>
        </p:nvSpPr>
        <p:spPr/>
        <p:txBody>
          <a:bodyPr/>
          <a:lstStyle/>
          <a:p>
            <a:fld id="{726DA37A-0C24-43CE-ACA7-57CFE4C03F76}" type="slidenum">
              <a:rPr lang="en-US" smtClean="0"/>
              <a:t>‹#›</a:t>
            </a:fld>
            <a:endParaRPr lang="en-US"/>
          </a:p>
        </p:txBody>
      </p:sp>
    </p:spTree>
    <p:extLst>
      <p:ext uri="{BB962C8B-B14F-4D97-AF65-F5344CB8AC3E}">
        <p14:creationId xmlns:p14="http://schemas.microsoft.com/office/powerpoint/2010/main" val="398353038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D6A8D6-8773-47F2-B37A-8E0E3DEB91F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46DD80F6-1881-4E46-91CF-00CA3FCDDF7B}"/>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1D360777-F38E-4CA0-AE52-BCAD86D9EDE9}"/>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3E82D241-6FC2-4676-9A13-420AA9F4CFC2}"/>
              </a:ext>
            </a:extLst>
          </p:cNvPr>
          <p:cNvSpPr>
            <a:spLocks noGrp="1"/>
          </p:cNvSpPr>
          <p:nvPr>
            <p:ph type="dt" sz="half" idx="10"/>
          </p:nvPr>
        </p:nvSpPr>
        <p:spPr/>
        <p:txBody>
          <a:bodyPr/>
          <a:lstStyle/>
          <a:p>
            <a:fld id="{B5AE9FF7-F5C4-4B75-B312-7A2B0AADEC3E}" type="datetime1">
              <a:rPr lang="en-US" smtClean="0"/>
              <a:t>12/4/2022</a:t>
            </a:fld>
            <a:endParaRPr lang="en-US"/>
          </a:p>
        </p:txBody>
      </p:sp>
      <p:sp>
        <p:nvSpPr>
          <p:cNvPr id="6" name="Footer Placeholder 5">
            <a:extLst>
              <a:ext uri="{FF2B5EF4-FFF2-40B4-BE49-F238E27FC236}">
                <a16:creationId xmlns:a16="http://schemas.microsoft.com/office/drawing/2014/main" id="{698356D7-FCE6-410D-A92A-7A8BA8D3555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5A912A7-36BF-4DAA-9399-2C862647D8DD}"/>
              </a:ext>
            </a:extLst>
          </p:cNvPr>
          <p:cNvSpPr>
            <a:spLocks noGrp="1"/>
          </p:cNvSpPr>
          <p:nvPr>
            <p:ph type="sldNum" sz="quarter" idx="12"/>
          </p:nvPr>
        </p:nvSpPr>
        <p:spPr/>
        <p:txBody>
          <a:bodyPr/>
          <a:lstStyle/>
          <a:p>
            <a:fld id="{726DA37A-0C24-43CE-ACA7-57CFE4C03F76}" type="slidenum">
              <a:rPr lang="en-US" smtClean="0"/>
              <a:t>‹#›</a:t>
            </a:fld>
            <a:endParaRPr lang="en-US"/>
          </a:p>
        </p:txBody>
      </p:sp>
    </p:spTree>
    <p:extLst>
      <p:ext uri="{BB962C8B-B14F-4D97-AF65-F5344CB8AC3E}">
        <p14:creationId xmlns:p14="http://schemas.microsoft.com/office/powerpoint/2010/main" val="1866496754"/>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3.xml"/><Relationship Id="rId3" Type="http://schemas.openxmlformats.org/officeDocument/2006/relationships/slideLayout" Target="../slideLayouts/slideLayout8.xml"/><Relationship Id="rId7" Type="http://schemas.openxmlformats.org/officeDocument/2006/relationships/slideLayout" Target="../slideLayouts/slideLayout12.xml"/><Relationship Id="rId12" Type="http://schemas.openxmlformats.org/officeDocument/2006/relationships/theme" Target="../theme/theme2.xml"/><Relationship Id="rId2" Type="http://schemas.openxmlformats.org/officeDocument/2006/relationships/slideLayout" Target="../slideLayouts/slideLayout7.xml"/><Relationship Id="rId1" Type="http://schemas.openxmlformats.org/officeDocument/2006/relationships/slideLayout" Target="../slideLayouts/slideLayout6.xml"/><Relationship Id="rId6" Type="http://schemas.openxmlformats.org/officeDocument/2006/relationships/slideLayout" Target="../slideLayouts/slideLayout11.xml"/><Relationship Id="rId11" Type="http://schemas.openxmlformats.org/officeDocument/2006/relationships/slideLayout" Target="../slideLayouts/slideLayout16.xml"/><Relationship Id="rId5" Type="http://schemas.openxmlformats.org/officeDocument/2006/relationships/slideLayout" Target="../slideLayouts/slideLayout10.xml"/><Relationship Id="rId10" Type="http://schemas.openxmlformats.org/officeDocument/2006/relationships/slideLayout" Target="../slideLayouts/slideLayout15.xml"/><Relationship Id="rId4" Type="http://schemas.openxmlformats.org/officeDocument/2006/relationships/slideLayout" Target="../slideLayouts/slideLayout9.xml"/><Relationship Id="rId9"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7DD17E59-F326-4EAB-9A75-5C024FF7688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83E682C1-B5B6-47C4-AB88-E170BB98FA6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F4B4C99-2FF9-45BC-82B2-7B0E0F9BFE0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16E9974-F0DC-4DB8-9A38-2F8F55216D11}" type="datetime1">
              <a:rPr lang="en-US" smtClean="0"/>
              <a:t>12/4/2022</a:t>
            </a:fld>
            <a:endParaRPr lang="en-US"/>
          </a:p>
        </p:txBody>
      </p:sp>
      <p:sp>
        <p:nvSpPr>
          <p:cNvPr id="5" name="Footer Placeholder 4">
            <a:extLst>
              <a:ext uri="{FF2B5EF4-FFF2-40B4-BE49-F238E27FC236}">
                <a16:creationId xmlns:a16="http://schemas.microsoft.com/office/drawing/2014/main" id="{2AAE8F89-1436-48C4-AAF8-D8D12555539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D8EE6940-2BBF-4D0B-8591-39778A53806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9C20B1D-C678-4C69-9E65-5611E138EDCC}" type="slidenum">
              <a:rPr lang="en-US" smtClean="0"/>
              <a:t>‹#›</a:t>
            </a:fld>
            <a:endParaRPr lang="en-US"/>
          </a:p>
        </p:txBody>
      </p:sp>
    </p:spTree>
    <p:extLst>
      <p:ext uri="{BB962C8B-B14F-4D97-AF65-F5344CB8AC3E}">
        <p14:creationId xmlns:p14="http://schemas.microsoft.com/office/powerpoint/2010/main" val="30462881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6" r:id="rId3"/>
    <p:sldLayoutId id="2147483657" r:id="rId4"/>
    <p:sldLayoutId id="2147483658" r:id="rId5"/>
  </p:sldLayoutIdLst>
  <p:hf sldNum="0"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5F7A23B-7F37-4255-B1AA-6F4081D054B7}"/>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8C939551-9BB0-410A-86D9-5F41F65ED69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747D216-8D82-4854-8FCC-50474F3940E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590DC4E-CFE1-4DE4-BA6A-B2F2775B3CE8}" type="datetime1">
              <a:rPr lang="en-US" smtClean="0"/>
              <a:t>12/4/2022</a:t>
            </a:fld>
            <a:endParaRPr lang="en-US"/>
          </a:p>
        </p:txBody>
      </p:sp>
      <p:sp>
        <p:nvSpPr>
          <p:cNvPr id="5" name="Footer Placeholder 4">
            <a:extLst>
              <a:ext uri="{FF2B5EF4-FFF2-40B4-BE49-F238E27FC236}">
                <a16:creationId xmlns:a16="http://schemas.microsoft.com/office/drawing/2014/main" id="{83ACE85E-C533-43BA-A8ED-7511E82A3DB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5704C941-975F-4FB1-8A2A-DB7E54D44D1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26DA37A-0C24-43CE-ACA7-57CFE4C03F76}" type="slidenum">
              <a:rPr lang="en-US" smtClean="0"/>
              <a:t>‹#›</a:t>
            </a:fld>
            <a:endParaRPr lang="en-US"/>
          </a:p>
        </p:txBody>
      </p:sp>
    </p:spTree>
    <p:extLst>
      <p:ext uri="{BB962C8B-B14F-4D97-AF65-F5344CB8AC3E}">
        <p14:creationId xmlns:p14="http://schemas.microsoft.com/office/powerpoint/2010/main" val="3301904758"/>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Lst>
  <p:hf sldNum="0"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video" Target="../media/media1.mp4"/><Relationship Id="rId1" Type="http://schemas.microsoft.com/office/2007/relationships/media" Target="../media/media1.mp4"/><Relationship Id="rId5" Type="http://schemas.openxmlformats.org/officeDocument/2006/relationships/image" Target="../media/image5.png"/><Relationship Id="rId4" Type="http://schemas.openxmlformats.org/officeDocument/2006/relationships/image" Target="../media/image1.jpeg"/></Relationships>
</file>

<file path=ppt/slides/_rels/slide1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video" Target="../media/media1.mp4"/><Relationship Id="rId1" Type="http://schemas.microsoft.com/office/2007/relationships/media" Target="../media/media1.mp4"/><Relationship Id="rId5" Type="http://schemas.openxmlformats.org/officeDocument/2006/relationships/image" Target="../media/image5.png"/><Relationship Id="rId4" Type="http://schemas.openxmlformats.org/officeDocument/2006/relationships/image" Target="../media/image1.jpeg"/></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video" Target="../media/media1.mp4"/><Relationship Id="rId1" Type="http://schemas.microsoft.com/office/2007/relationships/media" Target="../media/media1.mp4"/><Relationship Id="rId5" Type="http://schemas.openxmlformats.org/officeDocument/2006/relationships/image" Target="../media/image5.png"/><Relationship Id="rId4" Type="http://schemas.openxmlformats.org/officeDocument/2006/relationships/image" Target="../media/image1.jpeg"/></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slideLayout" Target="../slideLayouts/slideLayout1.xml"/><Relationship Id="rId7" Type="http://schemas.openxmlformats.org/officeDocument/2006/relationships/image" Target="../media/image10.png"/><Relationship Id="rId2" Type="http://schemas.openxmlformats.org/officeDocument/2006/relationships/audio" Target="../media/media2.m4a"/><Relationship Id="rId1" Type="http://schemas.microsoft.com/office/2007/relationships/media" Target="../media/media2.m4a"/><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1.jpeg"/><Relationship Id="rId9" Type="http://schemas.openxmlformats.org/officeDocument/2006/relationships/image" Target="../media/image12.png"/></Relationships>
</file>

<file path=ppt/slides/_rels/slide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ình nền Powerpoint đẹp">
            <a:extLst>
              <a:ext uri="{FF2B5EF4-FFF2-40B4-BE49-F238E27FC236}">
                <a16:creationId xmlns:a16="http://schemas.microsoft.com/office/drawing/2014/main" id="{35BA96F7-3A5D-4E21-A8B4-FF2AED705CEC}"/>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b="19370"/>
          <a:stretch/>
        </p:blipFill>
        <p:spPr bwMode="auto">
          <a:xfrm>
            <a:off x="-4041" y="29183"/>
            <a:ext cx="12191980" cy="6856718"/>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E154F591-5CC5-479C-A731-0A61C4097BBB}"/>
              </a:ext>
            </a:extLst>
          </p:cNvPr>
          <p:cNvSpPr txBox="1"/>
          <p:nvPr/>
        </p:nvSpPr>
        <p:spPr>
          <a:xfrm>
            <a:off x="3257551" y="121950"/>
            <a:ext cx="6029325" cy="584775"/>
          </a:xfrm>
          <a:prstGeom prst="rect">
            <a:avLst/>
          </a:prstGeom>
          <a:noFill/>
        </p:spPr>
        <p:txBody>
          <a:bodyPr wrap="square" rtlCol="0">
            <a:spAutoFit/>
          </a:bodyPr>
          <a:lstStyle/>
          <a:p>
            <a:pPr algn="ctr"/>
            <a:r>
              <a:rPr lang="en-US" sz="1600" b="1" dirty="0">
                <a:solidFill>
                  <a:srgbClr val="0033CC"/>
                </a:solidFill>
                <a:latin typeface="Times New Roman" panose="02020603050405020304" pitchFamily="18" charset="0"/>
                <a:cs typeface="Times New Roman" panose="02020603050405020304" pitchFamily="18" charset="0"/>
              </a:rPr>
              <a:t>UBND QUẬN LONG BIÊN</a:t>
            </a:r>
          </a:p>
          <a:p>
            <a:pPr algn="ctr"/>
            <a:r>
              <a:rPr lang="en-US" sz="1600" b="1" dirty="0">
                <a:solidFill>
                  <a:srgbClr val="0033CC"/>
                </a:solidFill>
                <a:latin typeface="Times New Roman" panose="02020603050405020304" pitchFamily="18" charset="0"/>
                <a:cs typeface="Times New Roman" panose="02020603050405020304" pitchFamily="18" charset="0"/>
              </a:rPr>
              <a:t>TRƯỜNG MẦM NON HOA SỮA</a:t>
            </a:r>
          </a:p>
        </p:txBody>
      </p:sp>
      <p:sp>
        <p:nvSpPr>
          <p:cNvPr id="3" name="TextBox 2">
            <a:extLst>
              <a:ext uri="{FF2B5EF4-FFF2-40B4-BE49-F238E27FC236}">
                <a16:creationId xmlns:a16="http://schemas.microsoft.com/office/drawing/2014/main" id="{C765566F-E76B-4B8D-AE0A-63F8458033BE}"/>
              </a:ext>
            </a:extLst>
          </p:cNvPr>
          <p:cNvSpPr txBox="1"/>
          <p:nvPr/>
        </p:nvSpPr>
        <p:spPr>
          <a:xfrm>
            <a:off x="2857500" y="2291380"/>
            <a:ext cx="7038975" cy="523220"/>
          </a:xfrm>
          <a:prstGeom prst="rect">
            <a:avLst/>
          </a:prstGeom>
          <a:noFill/>
        </p:spPr>
        <p:txBody>
          <a:bodyPr wrap="square" rtlCol="0">
            <a:spAutoFit/>
          </a:bodyPr>
          <a:lstStyle/>
          <a:p>
            <a:pPr algn="l"/>
            <a:r>
              <a:rPr lang="en-US" sz="2800" b="1" dirty="0">
                <a:solidFill>
                  <a:srgbClr val="0033CC"/>
                </a:solidFill>
                <a:latin typeface="Times New Roman" panose="02020603050405020304" pitchFamily="18" charset="0"/>
                <a:cs typeface="Times New Roman" panose="02020603050405020304" pitchFamily="18" charset="0"/>
              </a:rPr>
              <a:t>LĨNH VỰC PHÁT TRIỂN NGÔN NGỮ</a:t>
            </a:r>
          </a:p>
        </p:txBody>
      </p:sp>
      <p:sp>
        <p:nvSpPr>
          <p:cNvPr id="7" name="TextBox 6">
            <a:extLst>
              <a:ext uri="{FF2B5EF4-FFF2-40B4-BE49-F238E27FC236}">
                <a16:creationId xmlns:a16="http://schemas.microsoft.com/office/drawing/2014/main" id="{C60AE9DD-3FDB-4D89-B134-019854FEEAC8}"/>
              </a:ext>
            </a:extLst>
          </p:cNvPr>
          <p:cNvSpPr txBox="1"/>
          <p:nvPr/>
        </p:nvSpPr>
        <p:spPr>
          <a:xfrm>
            <a:off x="2665881" y="3257487"/>
            <a:ext cx="6852136" cy="400110"/>
          </a:xfrm>
          <a:prstGeom prst="rect">
            <a:avLst/>
          </a:prstGeom>
          <a:noFill/>
        </p:spPr>
        <p:txBody>
          <a:bodyPr wrap="square" rtlCol="0">
            <a:spAutoFit/>
          </a:bodyPr>
          <a:lstStyle/>
          <a:p>
            <a:pPr algn="ctr"/>
            <a:r>
              <a:rPr lang="en-US" sz="2000" b="1" dirty="0" err="1">
                <a:solidFill>
                  <a:srgbClr val="0033CC"/>
                </a:solidFill>
                <a:latin typeface="Times New Roman" panose="02020603050405020304" pitchFamily="18" charset="0"/>
                <a:cs typeface="Times New Roman" panose="02020603050405020304" pitchFamily="18" charset="0"/>
              </a:rPr>
              <a:t>Đề</a:t>
            </a:r>
            <a:r>
              <a:rPr lang="en-US" sz="2000" b="1" dirty="0">
                <a:solidFill>
                  <a:srgbClr val="0033CC"/>
                </a:solidFill>
                <a:latin typeface="Times New Roman" panose="02020603050405020304" pitchFamily="18" charset="0"/>
                <a:cs typeface="Times New Roman" panose="02020603050405020304" pitchFamily="18" charset="0"/>
              </a:rPr>
              <a:t> </a:t>
            </a:r>
            <a:r>
              <a:rPr lang="en-US" sz="2000" b="1" dirty="0" err="1">
                <a:solidFill>
                  <a:srgbClr val="0033CC"/>
                </a:solidFill>
                <a:latin typeface="Times New Roman" panose="02020603050405020304" pitchFamily="18" charset="0"/>
                <a:cs typeface="Times New Roman" panose="02020603050405020304" pitchFamily="18" charset="0"/>
              </a:rPr>
              <a:t>tài</a:t>
            </a:r>
            <a:r>
              <a:rPr lang="en-US" sz="2000" b="1" dirty="0">
                <a:solidFill>
                  <a:srgbClr val="0033CC"/>
                </a:solidFill>
                <a:latin typeface="Times New Roman" panose="02020603050405020304" pitchFamily="18" charset="0"/>
                <a:cs typeface="Times New Roman" panose="02020603050405020304" pitchFamily="18" charset="0"/>
              </a:rPr>
              <a:t>: </a:t>
            </a:r>
            <a:r>
              <a:rPr lang="en-US" sz="2000" b="1" dirty="0" err="1">
                <a:solidFill>
                  <a:srgbClr val="0033CC"/>
                </a:solidFill>
                <a:latin typeface="Times New Roman" panose="02020603050405020304" pitchFamily="18" charset="0"/>
                <a:cs typeface="Times New Roman" panose="02020603050405020304" pitchFamily="18" charset="0"/>
              </a:rPr>
              <a:t>Thơ</a:t>
            </a:r>
            <a:r>
              <a:rPr lang="en-US" sz="2000" b="1" dirty="0">
                <a:solidFill>
                  <a:srgbClr val="0033CC"/>
                </a:solidFill>
                <a:latin typeface="Times New Roman" panose="02020603050405020304" pitchFamily="18" charset="0"/>
                <a:cs typeface="Times New Roman" panose="02020603050405020304" pitchFamily="18" charset="0"/>
              </a:rPr>
              <a:t>: “</a:t>
            </a:r>
            <a:r>
              <a:rPr lang="en-US" sz="2000" b="1" dirty="0" err="1">
                <a:solidFill>
                  <a:srgbClr val="0033CC"/>
                </a:solidFill>
                <a:latin typeface="Times New Roman" panose="02020603050405020304" pitchFamily="18" charset="0"/>
                <a:cs typeface="Times New Roman" panose="02020603050405020304" pitchFamily="18" charset="0"/>
              </a:rPr>
              <a:t>Tìm</a:t>
            </a:r>
            <a:r>
              <a:rPr lang="en-US" sz="2000" b="1" dirty="0">
                <a:solidFill>
                  <a:srgbClr val="0033CC"/>
                </a:solidFill>
                <a:latin typeface="Times New Roman" panose="02020603050405020304" pitchFamily="18" charset="0"/>
                <a:cs typeface="Times New Roman" panose="02020603050405020304" pitchFamily="18" charset="0"/>
              </a:rPr>
              <a:t> ổ”</a:t>
            </a:r>
          </a:p>
        </p:txBody>
      </p:sp>
      <p:sp>
        <p:nvSpPr>
          <p:cNvPr id="8" name="TextBox 7">
            <a:extLst>
              <a:ext uri="{FF2B5EF4-FFF2-40B4-BE49-F238E27FC236}">
                <a16:creationId xmlns:a16="http://schemas.microsoft.com/office/drawing/2014/main" id="{F23CE88E-29F4-4CC1-A6CF-2593962EEEBF}"/>
              </a:ext>
            </a:extLst>
          </p:cNvPr>
          <p:cNvSpPr txBox="1"/>
          <p:nvPr/>
        </p:nvSpPr>
        <p:spPr>
          <a:xfrm>
            <a:off x="3257549" y="3734974"/>
            <a:ext cx="6029325" cy="400110"/>
          </a:xfrm>
          <a:prstGeom prst="rect">
            <a:avLst/>
          </a:prstGeom>
          <a:noFill/>
        </p:spPr>
        <p:txBody>
          <a:bodyPr wrap="square" rtlCol="0">
            <a:spAutoFit/>
          </a:bodyPr>
          <a:lstStyle/>
          <a:p>
            <a:pPr algn="ctr"/>
            <a:r>
              <a:rPr lang="en-US" sz="2000" b="1" dirty="0" err="1">
                <a:solidFill>
                  <a:srgbClr val="0033CC"/>
                </a:solidFill>
                <a:latin typeface="Times New Roman" panose="02020603050405020304" pitchFamily="18" charset="0"/>
                <a:cs typeface="Times New Roman" panose="02020603050405020304" pitchFamily="18" charset="0"/>
              </a:rPr>
              <a:t>Lứa</a:t>
            </a:r>
            <a:r>
              <a:rPr lang="en-US" sz="2000" b="1" dirty="0">
                <a:solidFill>
                  <a:srgbClr val="0033CC"/>
                </a:solidFill>
                <a:latin typeface="Times New Roman" panose="02020603050405020304" pitchFamily="18" charset="0"/>
                <a:cs typeface="Times New Roman" panose="02020603050405020304" pitchFamily="18" charset="0"/>
              </a:rPr>
              <a:t> </a:t>
            </a:r>
            <a:r>
              <a:rPr lang="en-US" sz="2000" b="1" dirty="0" err="1">
                <a:solidFill>
                  <a:srgbClr val="0033CC"/>
                </a:solidFill>
                <a:latin typeface="Times New Roman" panose="02020603050405020304" pitchFamily="18" charset="0"/>
                <a:cs typeface="Times New Roman" panose="02020603050405020304" pitchFamily="18" charset="0"/>
              </a:rPr>
              <a:t>tuổi</a:t>
            </a:r>
            <a:r>
              <a:rPr lang="en-US" sz="2000" b="1" dirty="0">
                <a:solidFill>
                  <a:srgbClr val="0033CC"/>
                </a:solidFill>
                <a:latin typeface="Times New Roman" panose="02020603050405020304" pitchFamily="18" charset="0"/>
                <a:cs typeface="Times New Roman" panose="02020603050405020304" pitchFamily="18" charset="0"/>
              </a:rPr>
              <a:t>: </a:t>
            </a:r>
            <a:r>
              <a:rPr lang="en-US" sz="2000" b="1" dirty="0" err="1">
                <a:solidFill>
                  <a:srgbClr val="0033CC"/>
                </a:solidFill>
                <a:latin typeface="Times New Roman" panose="02020603050405020304" pitchFamily="18" charset="0"/>
                <a:cs typeface="Times New Roman" panose="02020603050405020304" pitchFamily="18" charset="0"/>
              </a:rPr>
              <a:t>Nhà</a:t>
            </a:r>
            <a:r>
              <a:rPr lang="en-US" sz="2000" b="1" dirty="0">
                <a:solidFill>
                  <a:srgbClr val="0033CC"/>
                </a:solidFill>
                <a:latin typeface="Times New Roman" panose="02020603050405020304" pitchFamily="18" charset="0"/>
                <a:cs typeface="Times New Roman" panose="02020603050405020304" pitchFamily="18" charset="0"/>
              </a:rPr>
              <a:t> </a:t>
            </a:r>
            <a:r>
              <a:rPr lang="en-US" sz="2000" b="1" dirty="0" err="1">
                <a:solidFill>
                  <a:srgbClr val="0033CC"/>
                </a:solidFill>
                <a:latin typeface="Times New Roman" panose="02020603050405020304" pitchFamily="18" charset="0"/>
                <a:cs typeface="Times New Roman" panose="02020603050405020304" pitchFamily="18" charset="0"/>
              </a:rPr>
              <a:t>trẻ</a:t>
            </a:r>
            <a:r>
              <a:rPr lang="en-US" sz="2000" b="1" dirty="0">
                <a:solidFill>
                  <a:srgbClr val="0033CC"/>
                </a:solidFill>
                <a:latin typeface="Times New Roman" panose="02020603050405020304" pitchFamily="18" charset="0"/>
                <a:cs typeface="Times New Roman" panose="02020603050405020304" pitchFamily="18" charset="0"/>
              </a:rPr>
              <a:t> (24-36 </a:t>
            </a:r>
            <a:r>
              <a:rPr lang="en-US" sz="2000" b="1" dirty="0" err="1">
                <a:solidFill>
                  <a:srgbClr val="0033CC"/>
                </a:solidFill>
                <a:latin typeface="Times New Roman" panose="02020603050405020304" pitchFamily="18" charset="0"/>
                <a:cs typeface="Times New Roman" panose="02020603050405020304" pitchFamily="18" charset="0"/>
              </a:rPr>
              <a:t>tháng</a:t>
            </a:r>
            <a:r>
              <a:rPr lang="en-US" sz="2000" b="1" dirty="0">
                <a:solidFill>
                  <a:srgbClr val="0033CC"/>
                </a:solidFill>
                <a:latin typeface="Times New Roman" panose="02020603050405020304" pitchFamily="18" charset="0"/>
                <a:cs typeface="Times New Roman" panose="02020603050405020304" pitchFamily="18" charset="0"/>
              </a:rPr>
              <a:t>)</a:t>
            </a:r>
          </a:p>
        </p:txBody>
      </p:sp>
      <p:sp>
        <p:nvSpPr>
          <p:cNvPr id="10" name="TextBox 9">
            <a:extLst>
              <a:ext uri="{FF2B5EF4-FFF2-40B4-BE49-F238E27FC236}">
                <a16:creationId xmlns:a16="http://schemas.microsoft.com/office/drawing/2014/main" id="{F70AE756-78B8-45A5-B601-885A0ADF3D13}"/>
              </a:ext>
            </a:extLst>
          </p:cNvPr>
          <p:cNvSpPr txBox="1"/>
          <p:nvPr/>
        </p:nvSpPr>
        <p:spPr>
          <a:xfrm>
            <a:off x="2724152" y="6151974"/>
            <a:ext cx="6029325" cy="400110"/>
          </a:xfrm>
          <a:prstGeom prst="rect">
            <a:avLst/>
          </a:prstGeom>
          <a:noFill/>
        </p:spPr>
        <p:txBody>
          <a:bodyPr wrap="square" rtlCol="0">
            <a:spAutoFit/>
          </a:bodyPr>
          <a:lstStyle/>
          <a:p>
            <a:pPr algn="ctr"/>
            <a:r>
              <a:rPr lang="en-US" sz="2000" b="1" dirty="0">
                <a:solidFill>
                  <a:srgbClr val="0033CC"/>
                </a:solidFill>
                <a:latin typeface="Times New Roman" panose="02020603050405020304" pitchFamily="18" charset="0"/>
                <a:cs typeface="Times New Roman" panose="02020603050405020304" pitchFamily="18" charset="0"/>
              </a:rPr>
              <a:t>NĂM HỌC: 2021-2022</a:t>
            </a:r>
          </a:p>
        </p:txBody>
      </p:sp>
      <p:sp>
        <p:nvSpPr>
          <p:cNvPr id="4" name="Hộp Văn bản 3">
            <a:extLst>
              <a:ext uri="{FF2B5EF4-FFF2-40B4-BE49-F238E27FC236}">
                <a16:creationId xmlns:a16="http://schemas.microsoft.com/office/drawing/2014/main" id="{2458C460-5DB1-FE59-DF30-1B49B3717E0A}"/>
              </a:ext>
            </a:extLst>
          </p:cNvPr>
          <p:cNvSpPr txBox="1"/>
          <p:nvPr/>
        </p:nvSpPr>
        <p:spPr>
          <a:xfrm>
            <a:off x="5999584" y="1334278"/>
            <a:ext cx="184731" cy="338554"/>
          </a:xfrm>
          <a:prstGeom prst="rect">
            <a:avLst/>
          </a:prstGeom>
          <a:noFill/>
        </p:spPr>
        <p:txBody>
          <a:bodyPr wrap="none" rtlCol="0">
            <a:spAutoFit/>
          </a:bodyPr>
          <a:lstStyle/>
          <a:p>
            <a:pPr algn="l"/>
            <a:endParaRPr lang="vi-VN" sz="1600" dirty="0"/>
          </a:p>
        </p:txBody>
      </p:sp>
      <p:pic>
        <p:nvPicPr>
          <p:cNvPr id="5" name="Picture 2" descr="C:\Users\Welcome\Downloads\logo (2).jpg">
            <a:extLst>
              <a:ext uri="{FF2B5EF4-FFF2-40B4-BE49-F238E27FC236}">
                <a16:creationId xmlns:a16="http://schemas.microsoft.com/office/drawing/2014/main" id="{D3B8A292-C257-C8E2-D7E7-81E97EC79D6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73647" y="980394"/>
            <a:ext cx="997131" cy="1001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710809442"/>
      </p:ext>
    </p:extLst>
  </p:cSld>
  <p:clrMapOvr>
    <a:masterClrMapping/>
  </p:clrMapOvr>
  <mc:AlternateContent xmlns:mc="http://schemas.openxmlformats.org/markup-compatibility/2006" xmlns:p14="http://schemas.microsoft.com/office/powerpoint/2010/main">
    <mc:Choice Requires="p14">
      <p:transition p14:dur="10" advClick="0" advTm="0"/>
    </mc:Choice>
    <mc:Fallback xmlns="">
      <p:transition advClick="0" advTm="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4" presetClass="emph" presetSubtype="0" fill="hold" grpId="0" nodeType="withEffect">
                                  <p:stCondLst>
                                    <p:cond delay="0"/>
                                  </p:stCondLst>
                                  <p:iterate type="lt">
                                    <p:tmPct val="10000"/>
                                  </p:iterate>
                                  <p:childTnLst>
                                    <p:animMotion origin="layout" path="M 0.0 0.0 L 0.0 -0.07213" pathEditMode="relative" ptsTypes="">
                                      <p:cBhvr>
                                        <p:cTn id="6" dur="500" accel="50000" decel="50000" autoRev="1" fill="hold">
                                          <p:stCondLst>
                                            <p:cond delay="0"/>
                                          </p:stCondLst>
                                        </p:cTn>
                                        <p:tgtEl>
                                          <p:spTgt spid="2"/>
                                        </p:tgtEl>
                                        <p:attrNameLst>
                                          <p:attrName>ppt_x</p:attrName>
                                          <p:attrName>ppt_y</p:attrName>
                                        </p:attrNameLst>
                                      </p:cBhvr>
                                    </p:animMotion>
                                    <p:animRot by="1500000">
                                      <p:cBhvr>
                                        <p:cTn id="7" dur="250" fill="hold">
                                          <p:stCondLst>
                                            <p:cond delay="0"/>
                                          </p:stCondLst>
                                        </p:cTn>
                                        <p:tgtEl>
                                          <p:spTgt spid="2"/>
                                        </p:tgtEl>
                                        <p:attrNameLst>
                                          <p:attrName>r</p:attrName>
                                        </p:attrNameLst>
                                      </p:cBhvr>
                                    </p:animRot>
                                    <p:animRot by="-1500000">
                                      <p:cBhvr>
                                        <p:cTn id="8" dur="250" fill="hold">
                                          <p:stCondLst>
                                            <p:cond delay="250"/>
                                          </p:stCondLst>
                                        </p:cTn>
                                        <p:tgtEl>
                                          <p:spTgt spid="2"/>
                                        </p:tgtEl>
                                        <p:attrNameLst>
                                          <p:attrName>r</p:attrName>
                                        </p:attrNameLst>
                                      </p:cBhvr>
                                    </p:animRot>
                                    <p:animRot by="-1500000">
                                      <p:cBhvr>
                                        <p:cTn id="9" dur="250" fill="hold">
                                          <p:stCondLst>
                                            <p:cond delay="500"/>
                                          </p:stCondLst>
                                        </p:cTn>
                                        <p:tgtEl>
                                          <p:spTgt spid="2"/>
                                        </p:tgtEl>
                                        <p:attrNameLst>
                                          <p:attrName>r</p:attrName>
                                        </p:attrNameLst>
                                      </p:cBhvr>
                                    </p:animRot>
                                    <p:animRot by="1500000">
                                      <p:cBhvr>
                                        <p:cTn id="10" dur="250" fill="hold">
                                          <p:stCondLst>
                                            <p:cond delay="750"/>
                                          </p:stCondLst>
                                        </p:cTn>
                                        <p:tgtEl>
                                          <p:spTgt spid="2"/>
                                        </p:tgtEl>
                                        <p:attrNameLst>
                                          <p:attrName>r</p:attrName>
                                        </p:attrNameLst>
                                      </p:cBhvr>
                                    </p:animRot>
                                  </p:childTnLst>
                                </p:cTn>
                              </p:par>
                              <p:par>
                                <p:cTn id="11" presetID="34" presetClass="emph" presetSubtype="0" fill="hold" grpId="0" nodeType="withEffect">
                                  <p:stCondLst>
                                    <p:cond delay="750"/>
                                  </p:stCondLst>
                                  <p:iterate type="lt">
                                    <p:tmPct val="10000"/>
                                  </p:iterate>
                                  <p:childTnLst>
                                    <p:animMotion origin="layout" path="M 0.0 0.0 L 0.0 -0.07213" pathEditMode="relative" ptsTypes="">
                                      <p:cBhvr>
                                        <p:cTn id="12" dur="1000" accel="50000" decel="50000" autoRev="1" fill="hold">
                                          <p:stCondLst>
                                            <p:cond delay="0"/>
                                          </p:stCondLst>
                                        </p:cTn>
                                        <p:tgtEl>
                                          <p:spTgt spid="3"/>
                                        </p:tgtEl>
                                        <p:attrNameLst>
                                          <p:attrName>ppt_x</p:attrName>
                                          <p:attrName>ppt_y</p:attrName>
                                        </p:attrNameLst>
                                      </p:cBhvr>
                                    </p:animMotion>
                                    <p:animRot by="1500000">
                                      <p:cBhvr>
                                        <p:cTn id="13" dur="500" fill="hold">
                                          <p:stCondLst>
                                            <p:cond delay="0"/>
                                          </p:stCondLst>
                                        </p:cTn>
                                        <p:tgtEl>
                                          <p:spTgt spid="3"/>
                                        </p:tgtEl>
                                        <p:attrNameLst>
                                          <p:attrName>r</p:attrName>
                                        </p:attrNameLst>
                                      </p:cBhvr>
                                    </p:animRot>
                                    <p:animRot by="-1500000">
                                      <p:cBhvr>
                                        <p:cTn id="14" dur="500" fill="hold">
                                          <p:stCondLst>
                                            <p:cond delay="500"/>
                                          </p:stCondLst>
                                        </p:cTn>
                                        <p:tgtEl>
                                          <p:spTgt spid="3"/>
                                        </p:tgtEl>
                                        <p:attrNameLst>
                                          <p:attrName>r</p:attrName>
                                        </p:attrNameLst>
                                      </p:cBhvr>
                                    </p:animRot>
                                    <p:animRot by="-1500000">
                                      <p:cBhvr>
                                        <p:cTn id="15" dur="500" fill="hold">
                                          <p:stCondLst>
                                            <p:cond delay="1000"/>
                                          </p:stCondLst>
                                        </p:cTn>
                                        <p:tgtEl>
                                          <p:spTgt spid="3"/>
                                        </p:tgtEl>
                                        <p:attrNameLst>
                                          <p:attrName>r</p:attrName>
                                        </p:attrNameLst>
                                      </p:cBhvr>
                                    </p:animRot>
                                    <p:animRot by="1500000">
                                      <p:cBhvr>
                                        <p:cTn id="16" dur="500" fill="hold">
                                          <p:stCondLst>
                                            <p:cond delay="1500"/>
                                          </p:stCondLst>
                                        </p:cTn>
                                        <p:tgtEl>
                                          <p:spTgt spid="3"/>
                                        </p:tgtEl>
                                        <p:attrNameLst>
                                          <p:attrName>r</p:attrName>
                                        </p:attrNameLst>
                                      </p:cBhvr>
                                    </p:animRot>
                                  </p:childTnLst>
                                </p:cTn>
                              </p:par>
                              <p:par>
                                <p:cTn id="17" presetID="34" presetClass="emph" presetSubtype="0" fill="hold" grpId="0" nodeType="withEffect">
                                  <p:stCondLst>
                                    <p:cond delay="3000"/>
                                  </p:stCondLst>
                                  <p:iterate type="lt">
                                    <p:tmPct val="10000"/>
                                  </p:iterate>
                                  <p:childTnLst>
                                    <p:animMotion origin="layout" path="M 3.33333E-6 4.44444E-6 L 3.33333E-6 -0.07223 " pathEditMode="relative" rAng="0" ptsTypes="AA">
                                      <p:cBhvr>
                                        <p:cTn id="18" dur="1750" accel="50000" decel="50000" autoRev="1" fill="hold">
                                          <p:stCondLst>
                                            <p:cond delay="0"/>
                                          </p:stCondLst>
                                        </p:cTn>
                                        <p:tgtEl>
                                          <p:spTgt spid="7"/>
                                        </p:tgtEl>
                                        <p:attrNameLst>
                                          <p:attrName>ppt_x</p:attrName>
                                          <p:attrName>ppt_y</p:attrName>
                                        </p:attrNameLst>
                                      </p:cBhvr>
                                      <p:rCtr x="0" y="-3611"/>
                                    </p:animMotion>
                                    <p:animRot by="1500000">
                                      <p:cBhvr>
                                        <p:cTn id="19" dur="875" fill="hold">
                                          <p:stCondLst>
                                            <p:cond delay="0"/>
                                          </p:stCondLst>
                                        </p:cTn>
                                        <p:tgtEl>
                                          <p:spTgt spid="7"/>
                                        </p:tgtEl>
                                        <p:attrNameLst>
                                          <p:attrName>r</p:attrName>
                                        </p:attrNameLst>
                                      </p:cBhvr>
                                    </p:animRot>
                                    <p:animRot by="-1500000">
                                      <p:cBhvr>
                                        <p:cTn id="20" dur="875" fill="hold">
                                          <p:stCondLst>
                                            <p:cond delay="875"/>
                                          </p:stCondLst>
                                        </p:cTn>
                                        <p:tgtEl>
                                          <p:spTgt spid="7"/>
                                        </p:tgtEl>
                                        <p:attrNameLst>
                                          <p:attrName>r</p:attrName>
                                        </p:attrNameLst>
                                      </p:cBhvr>
                                    </p:animRot>
                                    <p:animRot by="-1500000">
                                      <p:cBhvr>
                                        <p:cTn id="21" dur="875" fill="hold">
                                          <p:stCondLst>
                                            <p:cond delay="1750"/>
                                          </p:stCondLst>
                                        </p:cTn>
                                        <p:tgtEl>
                                          <p:spTgt spid="7"/>
                                        </p:tgtEl>
                                        <p:attrNameLst>
                                          <p:attrName>r</p:attrName>
                                        </p:attrNameLst>
                                      </p:cBhvr>
                                    </p:animRot>
                                    <p:animRot by="1500000">
                                      <p:cBhvr>
                                        <p:cTn id="22" dur="875" fill="hold">
                                          <p:stCondLst>
                                            <p:cond delay="2625"/>
                                          </p:stCondLst>
                                        </p:cTn>
                                        <p:tgtEl>
                                          <p:spTgt spid="7"/>
                                        </p:tgtEl>
                                        <p:attrNameLst>
                                          <p:attrName>r</p:attrName>
                                        </p:attrNameLst>
                                      </p:cBhvr>
                                    </p:animRot>
                                  </p:childTnLst>
                                </p:cTn>
                              </p:par>
                              <p:par>
                                <p:cTn id="23" presetID="34" presetClass="emph" presetSubtype="0" fill="hold" grpId="0" nodeType="withEffect">
                                  <p:stCondLst>
                                    <p:cond delay="4250"/>
                                  </p:stCondLst>
                                  <p:iterate type="lt">
                                    <p:tmPct val="10000"/>
                                  </p:iterate>
                                  <p:childTnLst>
                                    <p:animMotion origin="layout" path="M 0.0 0.0 L 0.0 -0.07213" pathEditMode="relative" ptsTypes="">
                                      <p:cBhvr>
                                        <p:cTn id="24" dur="2000" accel="50000" decel="50000" autoRev="1" fill="hold">
                                          <p:stCondLst>
                                            <p:cond delay="0"/>
                                          </p:stCondLst>
                                        </p:cTn>
                                        <p:tgtEl>
                                          <p:spTgt spid="8"/>
                                        </p:tgtEl>
                                        <p:attrNameLst>
                                          <p:attrName>ppt_x</p:attrName>
                                          <p:attrName>ppt_y</p:attrName>
                                        </p:attrNameLst>
                                      </p:cBhvr>
                                    </p:animMotion>
                                    <p:animRot by="1500000">
                                      <p:cBhvr>
                                        <p:cTn id="25" dur="1000" fill="hold">
                                          <p:stCondLst>
                                            <p:cond delay="0"/>
                                          </p:stCondLst>
                                        </p:cTn>
                                        <p:tgtEl>
                                          <p:spTgt spid="8"/>
                                        </p:tgtEl>
                                        <p:attrNameLst>
                                          <p:attrName>r</p:attrName>
                                        </p:attrNameLst>
                                      </p:cBhvr>
                                    </p:animRot>
                                    <p:animRot by="-1500000">
                                      <p:cBhvr>
                                        <p:cTn id="26" dur="1000" fill="hold">
                                          <p:stCondLst>
                                            <p:cond delay="1000"/>
                                          </p:stCondLst>
                                        </p:cTn>
                                        <p:tgtEl>
                                          <p:spTgt spid="8"/>
                                        </p:tgtEl>
                                        <p:attrNameLst>
                                          <p:attrName>r</p:attrName>
                                        </p:attrNameLst>
                                      </p:cBhvr>
                                    </p:animRot>
                                    <p:animRot by="-1500000">
                                      <p:cBhvr>
                                        <p:cTn id="27" dur="1000" fill="hold">
                                          <p:stCondLst>
                                            <p:cond delay="2000"/>
                                          </p:stCondLst>
                                        </p:cTn>
                                        <p:tgtEl>
                                          <p:spTgt spid="8"/>
                                        </p:tgtEl>
                                        <p:attrNameLst>
                                          <p:attrName>r</p:attrName>
                                        </p:attrNameLst>
                                      </p:cBhvr>
                                    </p:animRot>
                                    <p:animRot by="1500000">
                                      <p:cBhvr>
                                        <p:cTn id="28" dur="1000" fill="hold">
                                          <p:stCondLst>
                                            <p:cond delay="3000"/>
                                          </p:stCondLst>
                                        </p:cTn>
                                        <p:tgtEl>
                                          <p:spTgt spid="8"/>
                                        </p:tgtEl>
                                        <p:attrNameLst>
                                          <p:attrName>r</p:attrName>
                                        </p:attrNameLst>
                                      </p:cBhvr>
                                    </p:animRot>
                                  </p:childTnLst>
                                </p:cTn>
                              </p:par>
                              <p:par>
                                <p:cTn id="29" presetID="34" presetClass="emph" presetSubtype="0" fill="hold" grpId="0" nodeType="withEffect">
                                  <p:stCondLst>
                                    <p:cond delay="8500"/>
                                  </p:stCondLst>
                                  <p:iterate type="lt">
                                    <p:tmPct val="10000"/>
                                  </p:iterate>
                                  <p:childTnLst>
                                    <p:animMotion origin="layout" path="M 0.0 0.0 L 0.0 -0.07213" pathEditMode="relative" ptsTypes="">
                                      <p:cBhvr>
                                        <p:cTn id="30" dur="2500" accel="50000" decel="50000" autoRev="1" fill="hold">
                                          <p:stCondLst>
                                            <p:cond delay="0"/>
                                          </p:stCondLst>
                                        </p:cTn>
                                        <p:tgtEl>
                                          <p:spTgt spid="10"/>
                                        </p:tgtEl>
                                        <p:attrNameLst>
                                          <p:attrName>ppt_x</p:attrName>
                                          <p:attrName>ppt_y</p:attrName>
                                        </p:attrNameLst>
                                      </p:cBhvr>
                                    </p:animMotion>
                                    <p:animRot by="1500000">
                                      <p:cBhvr>
                                        <p:cTn id="31" dur="1250" fill="hold">
                                          <p:stCondLst>
                                            <p:cond delay="0"/>
                                          </p:stCondLst>
                                        </p:cTn>
                                        <p:tgtEl>
                                          <p:spTgt spid="10"/>
                                        </p:tgtEl>
                                        <p:attrNameLst>
                                          <p:attrName>r</p:attrName>
                                        </p:attrNameLst>
                                      </p:cBhvr>
                                    </p:animRot>
                                    <p:animRot by="-1500000">
                                      <p:cBhvr>
                                        <p:cTn id="32" dur="1250" fill="hold">
                                          <p:stCondLst>
                                            <p:cond delay="1250"/>
                                          </p:stCondLst>
                                        </p:cTn>
                                        <p:tgtEl>
                                          <p:spTgt spid="10"/>
                                        </p:tgtEl>
                                        <p:attrNameLst>
                                          <p:attrName>r</p:attrName>
                                        </p:attrNameLst>
                                      </p:cBhvr>
                                    </p:animRot>
                                    <p:animRot by="-1500000">
                                      <p:cBhvr>
                                        <p:cTn id="33" dur="1250" fill="hold">
                                          <p:stCondLst>
                                            <p:cond delay="2500"/>
                                          </p:stCondLst>
                                        </p:cTn>
                                        <p:tgtEl>
                                          <p:spTgt spid="10"/>
                                        </p:tgtEl>
                                        <p:attrNameLst>
                                          <p:attrName>r</p:attrName>
                                        </p:attrNameLst>
                                      </p:cBhvr>
                                    </p:animRot>
                                    <p:animRot by="1500000">
                                      <p:cBhvr>
                                        <p:cTn id="34" dur="1250" fill="hold">
                                          <p:stCondLst>
                                            <p:cond delay="3750"/>
                                          </p:stCondLst>
                                        </p:cTn>
                                        <p:tgtEl>
                                          <p:spTgt spid="10"/>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7" grpId="0"/>
      <p:bldP spid="8" grpId="0"/>
      <p:bldP spid="10"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ình nền Powerpoint đẹp">
            <a:extLst>
              <a:ext uri="{FF2B5EF4-FFF2-40B4-BE49-F238E27FC236}">
                <a16:creationId xmlns:a16="http://schemas.microsoft.com/office/drawing/2014/main" id="{35BA96F7-3A5D-4E21-A8B4-FF2AED705CEC}"/>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b="19370"/>
          <a:stretch/>
        </p:blipFill>
        <p:spPr bwMode="auto">
          <a:xfrm>
            <a:off x="20" y="1282"/>
            <a:ext cx="12191980" cy="6856718"/>
          </a:xfrm>
          <a:prstGeom prst="rect">
            <a:avLst/>
          </a:prstGeom>
          <a:noFill/>
          <a:extLst>
            <a:ext uri="{909E8E84-426E-40DD-AFC4-6F175D3DCCD1}">
              <a14:hiddenFill xmlns:a14="http://schemas.microsoft.com/office/drawing/2010/main">
                <a:solidFill>
                  <a:srgbClr val="FFFFFF"/>
                </a:solidFill>
              </a14:hiddenFill>
            </a:ext>
          </a:extLst>
        </p:spPr>
      </p:pic>
      <p:pic>
        <p:nvPicPr>
          <p:cNvPr id="3" name="8047541520070370860">
            <a:hlinkClick r:id="" action="ppaction://media"/>
          </p:cNvPr>
          <p:cNvPicPr>
            <a:picLocks noChangeAspect="1"/>
          </p:cNvPicPr>
          <p:nvPr>
            <a:videoFile r:link="rId2"/>
            <p:extLst>
              <p:ext uri="{DAA4B4D4-6D71-4841-9C94-3DE7FCFB9230}">
                <p14:media xmlns:p14="http://schemas.microsoft.com/office/powerpoint/2010/main" r:embed="rId1"/>
              </p:ext>
            </p:extLst>
          </p:nvPr>
        </p:nvPicPr>
        <p:blipFill>
          <a:blip r:embed="rId5"/>
          <a:stretch>
            <a:fillRect/>
          </a:stretch>
        </p:blipFill>
        <p:spPr>
          <a:xfrm>
            <a:off x="20" y="0"/>
            <a:ext cx="12191980" cy="6858000"/>
          </a:xfrm>
          <a:prstGeom prst="rect">
            <a:avLst/>
          </a:prstGeom>
        </p:spPr>
      </p:pic>
    </p:spTree>
    <p:extLst>
      <p:ext uri="{BB962C8B-B14F-4D97-AF65-F5344CB8AC3E}">
        <p14:creationId xmlns:p14="http://schemas.microsoft.com/office/powerpoint/2010/main" val="3007716850"/>
      </p:ext>
    </p:extLst>
  </p:cSld>
  <p:clrMapOvr>
    <a:masterClrMapping/>
  </p:clrMapOvr>
  <mc:AlternateContent xmlns:mc="http://schemas.openxmlformats.org/markup-compatibility/2006" xmlns:p14="http://schemas.microsoft.com/office/powerpoint/2010/main">
    <mc:Choice Requires="p14">
      <p:transition spd="slow" p14:dur="800" advClick="0" advTm="0">
        <p:circle/>
      </p:transition>
    </mc:Choice>
    <mc:Fallback xmlns="">
      <p:transition spd="slow" advClick="0" advTm="0">
        <p:circl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23739"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3"/>
                </p:tgtEl>
              </p:cMediaNode>
            </p:video>
            <p:seq concurrent="1" nextAc="seek">
              <p:cTn id="8" restart="whenNotActive" fill="hold" evtFilter="cancelBubble" nodeType="interactiveSeq">
                <p:stCondLst>
                  <p:cond evt="onClick" delay="0">
                    <p:tgtEl>
                      <p:spTgt spid="3"/>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3"/>
                                        </p:tgtEl>
                                      </p:cBhvr>
                                    </p:cmd>
                                  </p:childTnLst>
                                </p:cTn>
                              </p:par>
                            </p:childTnLst>
                          </p:cTn>
                        </p:par>
                      </p:childTnLst>
                    </p:cTn>
                  </p:par>
                </p:childTnLst>
              </p:cTn>
              <p:nextCondLst>
                <p:cond evt="onClick" delay="0">
                  <p:tgtEl>
                    <p:spTgt spid="3"/>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ình nền Powerpoint đẹp">
            <a:extLst>
              <a:ext uri="{FF2B5EF4-FFF2-40B4-BE49-F238E27FC236}">
                <a16:creationId xmlns:a16="http://schemas.microsoft.com/office/drawing/2014/main" id="{35BA96F7-3A5D-4E21-A8B4-FF2AED705CEC}"/>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b="19370"/>
          <a:stretch/>
        </p:blipFill>
        <p:spPr bwMode="auto">
          <a:xfrm>
            <a:off x="0" y="88776"/>
            <a:ext cx="12191980" cy="6856718"/>
          </a:xfrm>
          <a:prstGeom prst="rect">
            <a:avLst/>
          </a:prstGeom>
          <a:noFill/>
          <a:extLst>
            <a:ext uri="{909E8E84-426E-40DD-AFC4-6F175D3DCCD1}">
              <a14:hiddenFill xmlns:a14="http://schemas.microsoft.com/office/drawing/2010/main">
                <a:solidFill>
                  <a:srgbClr val="FFFFFF"/>
                </a:solidFill>
              </a14:hiddenFill>
            </a:ext>
          </a:extLst>
        </p:spPr>
      </p:pic>
      <p:sp>
        <p:nvSpPr>
          <p:cNvPr id="2" name="AutoShape 2" descr="Hình động cảm ơn đẹp, dễ thương tạo cảm giác nhẹ nhàng, vui vẻ">
            <a:extLst>
              <a:ext uri="{FF2B5EF4-FFF2-40B4-BE49-F238E27FC236}">
                <a16:creationId xmlns:a16="http://schemas.microsoft.com/office/drawing/2014/main" id="{D1D2AC93-1A52-4797-9B8F-55C1CD16FDA8}"/>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 name="AutoShape 4" descr="Hình động cảm ơn đẹp, dễ thương tạo cảm giác nhẹ nhàng, vui vẻ">
            <a:extLst>
              <a:ext uri="{FF2B5EF4-FFF2-40B4-BE49-F238E27FC236}">
                <a16:creationId xmlns:a16="http://schemas.microsoft.com/office/drawing/2014/main" id="{2F52ED98-8AF1-40BA-A284-719113745EE6}"/>
              </a:ext>
            </a:extLst>
          </p:cNvPr>
          <p:cNvSpPr>
            <a:spLocks noChangeAspect="1" noChangeArrowheads="1"/>
          </p:cNvSpPr>
          <p:nvPr/>
        </p:nvSpPr>
        <p:spPr bwMode="auto">
          <a:xfrm>
            <a:off x="6096000" y="34290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 name="TextBox 3">
            <a:extLst>
              <a:ext uri="{FF2B5EF4-FFF2-40B4-BE49-F238E27FC236}">
                <a16:creationId xmlns:a16="http://schemas.microsoft.com/office/drawing/2014/main" id="{25AA962C-EA55-CFA0-1D6B-BF37B1659026}"/>
              </a:ext>
            </a:extLst>
          </p:cNvPr>
          <p:cNvSpPr txBox="1"/>
          <p:nvPr/>
        </p:nvSpPr>
        <p:spPr>
          <a:xfrm>
            <a:off x="4767309" y="2423604"/>
            <a:ext cx="2190408" cy="646331"/>
          </a:xfrm>
          <a:prstGeom prst="rect">
            <a:avLst/>
          </a:prstGeom>
          <a:noFill/>
        </p:spPr>
        <p:txBody>
          <a:bodyPr wrap="none" rtlCol="0">
            <a:spAutoFit/>
          </a:bodyPr>
          <a:lstStyle/>
          <a:p>
            <a:pPr algn="l"/>
            <a:r>
              <a:rPr lang="en-US" sz="3600" dirty="0"/>
              <a:t>3.Kết </a:t>
            </a:r>
            <a:r>
              <a:rPr lang="en-US" sz="3600" dirty="0" err="1"/>
              <a:t>thúc</a:t>
            </a:r>
            <a:r>
              <a:rPr lang="en-US" sz="3600" dirty="0"/>
              <a:t> </a:t>
            </a:r>
          </a:p>
        </p:txBody>
      </p:sp>
    </p:spTree>
    <p:extLst>
      <p:ext uri="{BB962C8B-B14F-4D97-AF65-F5344CB8AC3E}">
        <p14:creationId xmlns:p14="http://schemas.microsoft.com/office/powerpoint/2010/main" val="512163686"/>
      </p:ext>
    </p:extLst>
  </p:cSld>
  <p:clrMapOvr>
    <a:masterClrMapping/>
  </p:clrMapOvr>
  <mc:AlternateContent xmlns:mc="http://schemas.openxmlformats.org/markup-compatibility/2006" xmlns:p14="http://schemas.microsoft.com/office/powerpoint/2010/main">
    <mc:Choice Requires="p14">
      <p:transition spd="slow" p14:dur="3900" advClick="0" advTm="0">
        <p14:glitter pattern="hexagon"/>
      </p:transition>
    </mc:Choice>
    <mc:Fallback xmlns="">
      <p:transition spd="slow" advClick="0" advTm="0">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ình nền Powerpoint đẹp">
            <a:extLst>
              <a:ext uri="{FF2B5EF4-FFF2-40B4-BE49-F238E27FC236}">
                <a16:creationId xmlns:a16="http://schemas.microsoft.com/office/drawing/2014/main" id="{35BA96F7-3A5D-4E21-A8B4-FF2AED705CEC}"/>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b="19370"/>
          <a:stretch/>
        </p:blipFill>
        <p:spPr bwMode="auto">
          <a:xfrm>
            <a:off x="0" y="0"/>
            <a:ext cx="12191980" cy="6856718"/>
          </a:xfrm>
          <a:prstGeom prst="rect">
            <a:avLst/>
          </a:prstGeom>
          <a:noFill/>
          <a:extLst>
            <a:ext uri="{909E8E84-426E-40DD-AFC4-6F175D3DCCD1}">
              <a14:hiddenFill xmlns:a14="http://schemas.microsoft.com/office/drawing/2010/main">
                <a:solidFill>
                  <a:srgbClr val="FFFFFF"/>
                </a:solidFill>
              </a14:hiddenFill>
            </a:ext>
          </a:extLst>
        </p:spPr>
      </p:pic>
      <p:sp>
        <p:nvSpPr>
          <p:cNvPr id="2" name="Hộp Văn bản 1">
            <a:extLst>
              <a:ext uri="{FF2B5EF4-FFF2-40B4-BE49-F238E27FC236}">
                <a16:creationId xmlns:a16="http://schemas.microsoft.com/office/drawing/2014/main" id="{504AAD96-55CA-183C-A550-E396E31C857D}"/>
              </a:ext>
            </a:extLst>
          </p:cNvPr>
          <p:cNvSpPr txBox="1"/>
          <p:nvPr/>
        </p:nvSpPr>
        <p:spPr>
          <a:xfrm>
            <a:off x="1222311" y="93306"/>
            <a:ext cx="2601290" cy="707886"/>
          </a:xfrm>
          <a:prstGeom prst="rect">
            <a:avLst/>
          </a:prstGeom>
          <a:noFill/>
        </p:spPr>
        <p:txBody>
          <a:bodyPr wrap="none" rtlCol="0">
            <a:spAutoFit/>
          </a:bodyPr>
          <a:lstStyle/>
          <a:p>
            <a:pPr algn="l"/>
            <a:r>
              <a:rPr lang="en-US" sz="4000" dirty="0">
                <a:solidFill>
                  <a:srgbClr val="FF0000"/>
                </a:solidFill>
              </a:rPr>
              <a:t>1.Ổn </a:t>
            </a:r>
            <a:r>
              <a:rPr lang="en-US" sz="4000" dirty="0" err="1">
                <a:solidFill>
                  <a:srgbClr val="FF0000"/>
                </a:solidFill>
              </a:rPr>
              <a:t>định</a:t>
            </a:r>
            <a:r>
              <a:rPr lang="en-US" sz="4000" dirty="0">
                <a:solidFill>
                  <a:srgbClr val="FF0000"/>
                </a:solidFill>
              </a:rPr>
              <a:t> : </a:t>
            </a:r>
            <a:endParaRPr lang="vi-VN" sz="4000" dirty="0">
              <a:solidFill>
                <a:srgbClr val="FF0000"/>
              </a:solidFill>
            </a:endParaRPr>
          </a:p>
        </p:txBody>
      </p:sp>
      <p:sp>
        <p:nvSpPr>
          <p:cNvPr id="5" name="Hộp Văn bản 4">
            <a:extLst>
              <a:ext uri="{FF2B5EF4-FFF2-40B4-BE49-F238E27FC236}">
                <a16:creationId xmlns:a16="http://schemas.microsoft.com/office/drawing/2014/main" id="{A8FA00CF-0340-31E2-3638-9F1D63292DF8}"/>
              </a:ext>
            </a:extLst>
          </p:cNvPr>
          <p:cNvSpPr txBox="1"/>
          <p:nvPr/>
        </p:nvSpPr>
        <p:spPr>
          <a:xfrm>
            <a:off x="1481686" y="1750490"/>
            <a:ext cx="2149948" cy="1938992"/>
          </a:xfrm>
          <a:prstGeom prst="rect">
            <a:avLst/>
          </a:prstGeom>
          <a:noFill/>
        </p:spPr>
        <p:txBody>
          <a:bodyPr wrap="none" rtlCol="0">
            <a:spAutoFit/>
          </a:bodyPr>
          <a:lstStyle/>
          <a:p>
            <a:pPr algn="l"/>
            <a:r>
              <a:rPr lang="en-US" sz="4000" dirty="0" err="1">
                <a:solidFill>
                  <a:srgbClr val="FF0000"/>
                </a:solidFill>
              </a:rPr>
              <a:t>Câu</a:t>
            </a:r>
            <a:r>
              <a:rPr lang="en-US" sz="4000" dirty="0">
                <a:solidFill>
                  <a:srgbClr val="FF0000"/>
                </a:solidFill>
              </a:rPr>
              <a:t> </a:t>
            </a:r>
            <a:r>
              <a:rPr lang="en-US" sz="4000" dirty="0" err="1">
                <a:solidFill>
                  <a:srgbClr val="FF0000"/>
                </a:solidFill>
              </a:rPr>
              <a:t>đố</a:t>
            </a:r>
            <a:r>
              <a:rPr lang="en-US" sz="4000" dirty="0">
                <a:solidFill>
                  <a:srgbClr val="FF0000"/>
                </a:solidFill>
              </a:rPr>
              <a:t> .</a:t>
            </a:r>
          </a:p>
          <a:p>
            <a:pPr algn="l"/>
            <a:r>
              <a:rPr lang="en-US" sz="2000" dirty="0">
                <a:solidFill>
                  <a:srgbClr val="FF0000"/>
                </a:solidFill>
              </a:rPr>
              <a:t>Con </a:t>
            </a:r>
            <a:r>
              <a:rPr lang="en-US" sz="2000" dirty="0" err="1">
                <a:solidFill>
                  <a:srgbClr val="FF0000"/>
                </a:solidFill>
              </a:rPr>
              <a:t>gì</a:t>
            </a:r>
            <a:r>
              <a:rPr lang="en-US" sz="2000" dirty="0">
                <a:solidFill>
                  <a:srgbClr val="FF0000"/>
                </a:solidFill>
              </a:rPr>
              <a:t> </a:t>
            </a:r>
            <a:r>
              <a:rPr lang="en-US" sz="2000" dirty="0" err="1">
                <a:solidFill>
                  <a:srgbClr val="FF0000"/>
                </a:solidFill>
              </a:rPr>
              <a:t>quang</a:t>
            </a:r>
            <a:r>
              <a:rPr lang="en-US" sz="2000" dirty="0">
                <a:solidFill>
                  <a:srgbClr val="FF0000"/>
                </a:solidFill>
              </a:rPr>
              <a:t> </a:t>
            </a:r>
            <a:r>
              <a:rPr lang="en-US" sz="2000" dirty="0" err="1">
                <a:solidFill>
                  <a:srgbClr val="FF0000"/>
                </a:solidFill>
              </a:rPr>
              <a:t>quác</a:t>
            </a:r>
            <a:r>
              <a:rPr lang="en-US" sz="2000" dirty="0">
                <a:solidFill>
                  <a:srgbClr val="FF0000"/>
                </a:solidFill>
              </a:rPr>
              <a:t> </a:t>
            </a:r>
          </a:p>
          <a:p>
            <a:pPr algn="l"/>
            <a:r>
              <a:rPr lang="en-US" sz="2000" dirty="0" err="1">
                <a:solidFill>
                  <a:srgbClr val="FF0000"/>
                </a:solidFill>
              </a:rPr>
              <a:t>Cục</a:t>
            </a:r>
            <a:r>
              <a:rPr lang="en-US" sz="2000" dirty="0">
                <a:solidFill>
                  <a:srgbClr val="FF0000"/>
                </a:solidFill>
              </a:rPr>
              <a:t> </a:t>
            </a:r>
            <a:r>
              <a:rPr lang="en-US" sz="2000" dirty="0" err="1">
                <a:solidFill>
                  <a:srgbClr val="FF0000"/>
                </a:solidFill>
              </a:rPr>
              <a:t>tác</a:t>
            </a:r>
            <a:r>
              <a:rPr lang="en-US" sz="2000" dirty="0">
                <a:solidFill>
                  <a:srgbClr val="FF0000"/>
                </a:solidFill>
              </a:rPr>
              <a:t> </a:t>
            </a:r>
            <a:r>
              <a:rPr lang="en-US" sz="2000" dirty="0" err="1">
                <a:solidFill>
                  <a:srgbClr val="FF0000"/>
                </a:solidFill>
              </a:rPr>
              <a:t>cục</a:t>
            </a:r>
            <a:r>
              <a:rPr lang="en-US" sz="2000" dirty="0">
                <a:solidFill>
                  <a:srgbClr val="FF0000"/>
                </a:solidFill>
              </a:rPr>
              <a:t> </a:t>
            </a:r>
            <a:r>
              <a:rPr lang="en-US" sz="2000" dirty="0" err="1">
                <a:solidFill>
                  <a:srgbClr val="FF0000"/>
                </a:solidFill>
              </a:rPr>
              <a:t>te</a:t>
            </a:r>
            <a:r>
              <a:rPr lang="en-US" sz="2000" dirty="0">
                <a:solidFill>
                  <a:srgbClr val="FF0000"/>
                </a:solidFill>
              </a:rPr>
              <a:t> </a:t>
            </a:r>
          </a:p>
          <a:p>
            <a:pPr algn="l"/>
            <a:r>
              <a:rPr lang="en-US" sz="2000" dirty="0" err="1">
                <a:solidFill>
                  <a:srgbClr val="FF0000"/>
                </a:solidFill>
              </a:rPr>
              <a:t>Để</a:t>
            </a:r>
            <a:r>
              <a:rPr lang="en-US" sz="2000" dirty="0">
                <a:solidFill>
                  <a:srgbClr val="FF0000"/>
                </a:solidFill>
              </a:rPr>
              <a:t> </a:t>
            </a:r>
            <a:r>
              <a:rPr lang="en-US" sz="2000" dirty="0" err="1">
                <a:solidFill>
                  <a:srgbClr val="FF0000"/>
                </a:solidFill>
              </a:rPr>
              <a:t>trứng</a:t>
            </a:r>
            <a:r>
              <a:rPr lang="en-US" sz="2000" dirty="0">
                <a:solidFill>
                  <a:srgbClr val="FF0000"/>
                </a:solidFill>
              </a:rPr>
              <a:t> </a:t>
            </a:r>
            <a:r>
              <a:rPr lang="en-US" sz="2000" dirty="0" err="1">
                <a:solidFill>
                  <a:srgbClr val="FF0000"/>
                </a:solidFill>
              </a:rPr>
              <a:t>tròn</a:t>
            </a:r>
            <a:r>
              <a:rPr lang="en-US" sz="2000" dirty="0">
                <a:solidFill>
                  <a:srgbClr val="FF0000"/>
                </a:solidFill>
              </a:rPr>
              <a:t> </a:t>
            </a:r>
            <a:r>
              <a:rPr lang="en-US" sz="2000" dirty="0" err="1">
                <a:solidFill>
                  <a:srgbClr val="FF0000"/>
                </a:solidFill>
              </a:rPr>
              <a:t>xoe</a:t>
            </a:r>
            <a:endParaRPr lang="en-US" sz="2000" dirty="0">
              <a:solidFill>
                <a:srgbClr val="FF0000"/>
              </a:solidFill>
            </a:endParaRPr>
          </a:p>
          <a:p>
            <a:pPr algn="l"/>
            <a:r>
              <a:rPr lang="en-US" sz="2000" dirty="0" err="1">
                <a:solidFill>
                  <a:srgbClr val="FF0000"/>
                </a:solidFill>
              </a:rPr>
              <a:t>Gọi</a:t>
            </a:r>
            <a:r>
              <a:rPr lang="en-US" sz="2000" dirty="0">
                <a:solidFill>
                  <a:srgbClr val="FF0000"/>
                </a:solidFill>
              </a:rPr>
              <a:t> </a:t>
            </a:r>
            <a:r>
              <a:rPr lang="en-US" sz="2000" dirty="0" err="1">
                <a:solidFill>
                  <a:srgbClr val="FF0000"/>
                </a:solidFill>
              </a:rPr>
              <a:t>người</a:t>
            </a:r>
            <a:r>
              <a:rPr lang="en-US" sz="2000" dirty="0">
                <a:solidFill>
                  <a:srgbClr val="FF0000"/>
                </a:solidFill>
              </a:rPr>
              <a:t> </a:t>
            </a:r>
            <a:r>
              <a:rPr lang="en-US" sz="2000" dirty="0" err="1">
                <a:solidFill>
                  <a:srgbClr val="FF0000"/>
                </a:solidFill>
              </a:rPr>
              <a:t>đến</a:t>
            </a:r>
            <a:r>
              <a:rPr lang="en-US" sz="2000" dirty="0">
                <a:solidFill>
                  <a:srgbClr val="FF0000"/>
                </a:solidFill>
              </a:rPr>
              <a:t> </a:t>
            </a:r>
            <a:r>
              <a:rPr lang="en-US" sz="2000" dirty="0" err="1">
                <a:solidFill>
                  <a:srgbClr val="FF0000"/>
                </a:solidFill>
              </a:rPr>
              <a:t>lấy</a:t>
            </a:r>
            <a:r>
              <a:rPr lang="en-US" sz="2000" dirty="0">
                <a:solidFill>
                  <a:srgbClr val="FF0000"/>
                </a:solidFill>
              </a:rPr>
              <a:t> </a:t>
            </a:r>
            <a:endParaRPr lang="vi-VN" sz="2000" dirty="0">
              <a:solidFill>
                <a:srgbClr val="FF0000"/>
              </a:solidFill>
            </a:endParaRPr>
          </a:p>
        </p:txBody>
      </p:sp>
      <p:pic>
        <p:nvPicPr>
          <p:cNvPr id="7" name="Hình ảnh 6">
            <a:extLst>
              <a:ext uri="{FF2B5EF4-FFF2-40B4-BE49-F238E27FC236}">
                <a16:creationId xmlns:a16="http://schemas.microsoft.com/office/drawing/2014/main" id="{A3C45EB8-CCD0-5380-D253-C801C7E5260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92839" y="1308232"/>
            <a:ext cx="4762500" cy="4762500"/>
          </a:xfrm>
          <a:prstGeom prst="rect">
            <a:avLst/>
          </a:prstGeom>
        </p:spPr>
      </p:pic>
    </p:spTree>
    <p:extLst>
      <p:ext uri="{BB962C8B-B14F-4D97-AF65-F5344CB8AC3E}">
        <p14:creationId xmlns:p14="http://schemas.microsoft.com/office/powerpoint/2010/main" val="221036501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advClick="0" advTm="0">
        <p15:prstTrans prst="fracture"/>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1" presetClass="entr" presetSubtype="1" fill="hold" nodeType="click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wheel(1)">
                                      <p:cBhvr>
                                        <p:cTn id="14"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255FF245-B033-A6C3-CABE-526CB6D807E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TextBox 3">
            <a:extLst>
              <a:ext uri="{FF2B5EF4-FFF2-40B4-BE49-F238E27FC236}">
                <a16:creationId xmlns:a16="http://schemas.microsoft.com/office/drawing/2014/main" id="{89CB3100-2DEF-B8D3-F979-5AD5E9F290B4}"/>
              </a:ext>
            </a:extLst>
          </p:cNvPr>
          <p:cNvSpPr txBox="1"/>
          <p:nvPr/>
        </p:nvSpPr>
        <p:spPr>
          <a:xfrm>
            <a:off x="4944862" y="1926454"/>
            <a:ext cx="2800767" cy="584775"/>
          </a:xfrm>
          <a:prstGeom prst="rect">
            <a:avLst/>
          </a:prstGeom>
          <a:noFill/>
        </p:spPr>
        <p:txBody>
          <a:bodyPr wrap="none" rtlCol="0">
            <a:spAutoFit/>
          </a:bodyPr>
          <a:lstStyle/>
          <a:p>
            <a:pPr algn="l"/>
            <a:r>
              <a:rPr lang="en-US" sz="3200" dirty="0"/>
              <a:t>2.Phuong </a:t>
            </a:r>
            <a:r>
              <a:rPr lang="en-US" sz="3200" dirty="0" err="1"/>
              <a:t>pháp</a:t>
            </a:r>
            <a:r>
              <a:rPr lang="en-US" sz="3200" dirty="0"/>
              <a:t> </a:t>
            </a:r>
          </a:p>
        </p:txBody>
      </p:sp>
    </p:spTree>
    <p:extLst>
      <p:ext uri="{BB962C8B-B14F-4D97-AF65-F5344CB8AC3E}">
        <p14:creationId xmlns:p14="http://schemas.microsoft.com/office/powerpoint/2010/main" val="39051041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ình nền Powerpoint đẹp">
            <a:extLst>
              <a:ext uri="{FF2B5EF4-FFF2-40B4-BE49-F238E27FC236}">
                <a16:creationId xmlns:a16="http://schemas.microsoft.com/office/drawing/2014/main" id="{35BA96F7-3A5D-4E21-A8B4-FF2AED705CEC}"/>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b="19370"/>
          <a:stretch/>
        </p:blipFill>
        <p:spPr bwMode="auto">
          <a:xfrm>
            <a:off x="20" y="1282"/>
            <a:ext cx="12191980" cy="6856718"/>
          </a:xfrm>
          <a:prstGeom prst="rect">
            <a:avLst/>
          </a:prstGeom>
          <a:noFill/>
          <a:extLst>
            <a:ext uri="{909E8E84-426E-40DD-AFC4-6F175D3DCCD1}">
              <a14:hiddenFill xmlns:a14="http://schemas.microsoft.com/office/drawing/2010/main">
                <a:solidFill>
                  <a:srgbClr val="FFFFFF"/>
                </a:solidFill>
              </a14:hiddenFill>
            </a:ext>
          </a:extLst>
        </p:spPr>
      </p:pic>
      <p:pic>
        <p:nvPicPr>
          <p:cNvPr id="3" name="8047541520070370860">
            <a:hlinkClick r:id="" action="ppaction://media"/>
          </p:cNvPr>
          <p:cNvPicPr>
            <a:picLocks noChangeAspect="1"/>
          </p:cNvPicPr>
          <p:nvPr>
            <a:videoFile r:link="rId2"/>
            <p:extLst>
              <p:ext uri="{DAA4B4D4-6D71-4841-9C94-3DE7FCFB9230}">
                <p14:media xmlns:p14="http://schemas.microsoft.com/office/powerpoint/2010/main" r:embed="rId1"/>
              </p:ext>
            </p:extLst>
          </p:nvPr>
        </p:nvPicPr>
        <p:blipFill>
          <a:blip r:embed="rId5"/>
          <a:stretch>
            <a:fillRect/>
          </a:stretch>
        </p:blipFill>
        <p:spPr>
          <a:xfrm>
            <a:off x="20" y="0"/>
            <a:ext cx="12191980" cy="6858000"/>
          </a:xfrm>
          <a:prstGeom prst="rect">
            <a:avLst/>
          </a:prstGeom>
        </p:spPr>
      </p:pic>
    </p:spTree>
    <p:extLst>
      <p:ext uri="{BB962C8B-B14F-4D97-AF65-F5344CB8AC3E}">
        <p14:creationId xmlns:p14="http://schemas.microsoft.com/office/powerpoint/2010/main" val="2731112839"/>
      </p:ext>
    </p:extLst>
  </p:cSld>
  <p:clrMapOvr>
    <a:masterClrMapping/>
  </p:clrMapOvr>
  <mc:AlternateContent xmlns:mc="http://schemas.openxmlformats.org/markup-compatibility/2006" xmlns:p14="http://schemas.microsoft.com/office/powerpoint/2010/main">
    <mc:Choice Requires="p14">
      <p:transition spd="slow" p14:dur="800" advClick="0" advTm="0">
        <p:circle/>
      </p:transition>
    </mc:Choice>
    <mc:Fallback xmlns="">
      <p:transition spd="slow" advClick="0" advTm="0">
        <p:circl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23739"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3"/>
                </p:tgtEl>
              </p:cMediaNode>
            </p:video>
            <p:seq concurrent="1" nextAc="seek">
              <p:cTn id="8" restart="whenNotActive" fill="hold" evtFilter="cancelBubble" nodeType="interactiveSeq">
                <p:stCondLst>
                  <p:cond evt="onClick" delay="0">
                    <p:tgtEl>
                      <p:spTgt spid="3"/>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3"/>
                                        </p:tgtEl>
                                      </p:cBhvr>
                                    </p:cmd>
                                  </p:childTnLst>
                                </p:cTn>
                              </p:par>
                            </p:childTnLst>
                          </p:cTn>
                        </p:par>
                      </p:childTnLst>
                    </p:cTn>
                  </p:par>
                </p:childTnLst>
              </p:cTn>
              <p:nextCondLst>
                <p:cond evt="onClick" delay="0">
                  <p:tgtEl>
                    <p:spTgt spid="3"/>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ình nền Powerpoint đẹp">
            <a:extLst>
              <a:ext uri="{FF2B5EF4-FFF2-40B4-BE49-F238E27FC236}">
                <a16:creationId xmlns:a16="http://schemas.microsoft.com/office/drawing/2014/main" id="{35BA96F7-3A5D-4E21-A8B4-FF2AED705CEC}"/>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b="19370"/>
          <a:stretch/>
        </p:blipFill>
        <p:spPr bwMode="auto">
          <a:xfrm>
            <a:off x="20" y="1282"/>
            <a:ext cx="12191980" cy="6856718"/>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BE7D15D8-AAB3-4493-A68F-0CDF81A630BC}"/>
              </a:ext>
            </a:extLst>
          </p:cNvPr>
          <p:cNvSpPr txBox="1"/>
          <p:nvPr/>
        </p:nvSpPr>
        <p:spPr>
          <a:xfrm>
            <a:off x="1906884" y="433944"/>
            <a:ext cx="7586662" cy="400110"/>
          </a:xfrm>
          <a:prstGeom prst="rect">
            <a:avLst/>
          </a:prstGeom>
          <a:noFill/>
        </p:spPr>
        <p:txBody>
          <a:bodyPr wrap="square" rtlCol="0">
            <a:spAutoFit/>
          </a:bodyPr>
          <a:lstStyle/>
          <a:p>
            <a:pPr algn="ctr"/>
            <a:r>
              <a:rPr lang="en-US" sz="2000" b="1" dirty="0" err="1">
                <a:solidFill>
                  <a:srgbClr val="0033CC"/>
                </a:solidFill>
                <a:latin typeface="Times New Roman" panose="02020603050405020304" pitchFamily="18" charset="0"/>
                <a:cs typeface="Times New Roman" panose="02020603050405020304" pitchFamily="18" charset="0"/>
              </a:rPr>
              <a:t>Các</a:t>
            </a:r>
            <a:r>
              <a:rPr lang="en-US" sz="2000" b="1" dirty="0">
                <a:solidFill>
                  <a:srgbClr val="0033CC"/>
                </a:solidFill>
                <a:latin typeface="Times New Roman" panose="02020603050405020304" pitchFamily="18" charset="0"/>
                <a:cs typeface="Times New Roman" panose="02020603050405020304" pitchFamily="18" charset="0"/>
              </a:rPr>
              <a:t> con </a:t>
            </a:r>
            <a:r>
              <a:rPr lang="en-US" sz="2000" b="1" dirty="0" err="1">
                <a:solidFill>
                  <a:srgbClr val="0033CC"/>
                </a:solidFill>
                <a:latin typeface="Times New Roman" panose="02020603050405020304" pitchFamily="18" charset="0"/>
                <a:cs typeface="Times New Roman" panose="02020603050405020304" pitchFamily="18" charset="0"/>
              </a:rPr>
              <a:t>vừa</a:t>
            </a:r>
            <a:r>
              <a:rPr lang="en-US" sz="2000" b="1" dirty="0">
                <a:solidFill>
                  <a:srgbClr val="0033CC"/>
                </a:solidFill>
                <a:latin typeface="Times New Roman" panose="02020603050405020304" pitchFamily="18" charset="0"/>
                <a:cs typeface="Times New Roman" panose="02020603050405020304" pitchFamily="18" charset="0"/>
              </a:rPr>
              <a:t> </a:t>
            </a:r>
            <a:r>
              <a:rPr lang="en-US" sz="2000" b="1" dirty="0" err="1">
                <a:solidFill>
                  <a:srgbClr val="0033CC"/>
                </a:solidFill>
                <a:latin typeface="Times New Roman" panose="02020603050405020304" pitchFamily="18" charset="0"/>
                <a:cs typeface="Times New Roman" panose="02020603050405020304" pitchFamily="18" charset="0"/>
              </a:rPr>
              <a:t>nghe</a:t>
            </a:r>
            <a:r>
              <a:rPr lang="en-US" sz="2000" b="1" dirty="0">
                <a:solidFill>
                  <a:srgbClr val="0033CC"/>
                </a:solidFill>
                <a:latin typeface="Times New Roman" panose="02020603050405020304" pitchFamily="18" charset="0"/>
                <a:cs typeface="Times New Roman" panose="02020603050405020304" pitchFamily="18" charset="0"/>
              </a:rPr>
              <a:t> </a:t>
            </a:r>
            <a:r>
              <a:rPr lang="en-US" sz="2000" b="1" dirty="0" err="1">
                <a:solidFill>
                  <a:srgbClr val="0033CC"/>
                </a:solidFill>
                <a:latin typeface="Times New Roman" panose="02020603050405020304" pitchFamily="18" charset="0"/>
                <a:cs typeface="Times New Roman" panose="02020603050405020304" pitchFamily="18" charset="0"/>
              </a:rPr>
              <a:t>bài</a:t>
            </a:r>
            <a:r>
              <a:rPr lang="en-US" sz="2000" b="1" dirty="0">
                <a:solidFill>
                  <a:srgbClr val="0033CC"/>
                </a:solidFill>
                <a:latin typeface="Times New Roman" panose="02020603050405020304" pitchFamily="18" charset="0"/>
                <a:cs typeface="Times New Roman" panose="02020603050405020304" pitchFamily="18" charset="0"/>
              </a:rPr>
              <a:t> </a:t>
            </a:r>
            <a:r>
              <a:rPr lang="en-US" sz="2000" b="1" dirty="0" err="1">
                <a:solidFill>
                  <a:srgbClr val="0033CC"/>
                </a:solidFill>
                <a:latin typeface="Times New Roman" panose="02020603050405020304" pitchFamily="18" charset="0"/>
                <a:cs typeface="Times New Roman" panose="02020603050405020304" pitchFamily="18" charset="0"/>
              </a:rPr>
              <a:t>thơ</a:t>
            </a:r>
            <a:r>
              <a:rPr lang="en-US" sz="2000" b="1" dirty="0">
                <a:solidFill>
                  <a:srgbClr val="0033CC"/>
                </a:solidFill>
                <a:latin typeface="Times New Roman" panose="02020603050405020304" pitchFamily="18" charset="0"/>
                <a:cs typeface="Times New Roman" panose="02020603050405020304" pitchFamily="18" charset="0"/>
              </a:rPr>
              <a:t> </a:t>
            </a:r>
            <a:r>
              <a:rPr lang="en-US" sz="2000" b="1" dirty="0" err="1">
                <a:solidFill>
                  <a:srgbClr val="0033CC"/>
                </a:solidFill>
                <a:latin typeface="Times New Roman" panose="02020603050405020304" pitchFamily="18" charset="0"/>
                <a:cs typeface="Times New Roman" panose="02020603050405020304" pitchFamily="18" charset="0"/>
              </a:rPr>
              <a:t>gì</a:t>
            </a:r>
            <a:r>
              <a:rPr lang="en-US" sz="2000" b="1" dirty="0">
                <a:solidFill>
                  <a:srgbClr val="0033CC"/>
                </a:solidFill>
                <a:latin typeface="Times New Roman" panose="02020603050405020304" pitchFamily="18" charset="0"/>
                <a:cs typeface="Times New Roman" panose="02020603050405020304" pitchFamily="18" charset="0"/>
              </a:rPr>
              <a:t>?</a:t>
            </a:r>
          </a:p>
        </p:txBody>
      </p:sp>
      <p:pic>
        <p:nvPicPr>
          <p:cNvPr id="2" name="Picture 1"/>
          <p:cNvPicPr>
            <a:picLocks noChangeAspect="1"/>
          </p:cNvPicPr>
          <p:nvPr/>
        </p:nvPicPr>
        <p:blipFill>
          <a:blip r:embed="rId3"/>
          <a:stretch>
            <a:fillRect/>
          </a:stretch>
        </p:blipFill>
        <p:spPr>
          <a:xfrm>
            <a:off x="1651379" y="1266716"/>
            <a:ext cx="9266830" cy="5591284"/>
          </a:xfrm>
          <a:prstGeom prst="rect">
            <a:avLst/>
          </a:prstGeom>
        </p:spPr>
      </p:pic>
    </p:spTree>
    <p:extLst>
      <p:ext uri="{BB962C8B-B14F-4D97-AF65-F5344CB8AC3E}">
        <p14:creationId xmlns:p14="http://schemas.microsoft.com/office/powerpoint/2010/main" val="3030767106"/>
      </p:ext>
    </p:extLst>
  </p:cSld>
  <p:clrMapOvr>
    <a:masterClrMapping/>
  </p:clrMapOvr>
  <p:transition spd="slow" advClick="0" advTm="0">
    <p:randomBar dir="vert"/>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ình nền Powerpoint đẹp">
            <a:extLst>
              <a:ext uri="{FF2B5EF4-FFF2-40B4-BE49-F238E27FC236}">
                <a16:creationId xmlns:a16="http://schemas.microsoft.com/office/drawing/2014/main" id="{35BA96F7-3A5D-4E21-A8B4-FF2AED705CEC}"/>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b="19370"/>
          <a:stretch/>
        </p:blipFill>
        <p:spPr bwMode="auto">
          <a:xfrm>
            <a:off x="20" y="1282"/>
            <a:ext cx="12191980" cy="6856718"/>
          </a:xfrm>
          <a:prstGeom prst="rect">
            <a:avLst/>
          </a:prstGeom>
          <a:noFill/>
          <a:extLst>
            <a:ext uri="{909E8E84-426E-40DD-AFC4-6F175D3DCCD1}">
              <a14:hiddenFill xmlns:a14="http://schemas.microsoft.com/office/drawing/2010/main">
                <a:solidFill>
                  <a:srgbClr val="FFFFFF"/>
                </a:solidFill>
              </a14:hiddenFill>
            </a:ext>
          </a:extLst>
        </p:spPr>
      </p:pic>
      <p:pic>
        <p:nvPicPr>
          <p:cNvPr id="3" name="8047541520070370860">
            <a:hlinkClick r:id="" action="ppaction://media"/>
          </p:cNvPr>
          <p:cNvPicPr>
            <a:picLocks noChangeAspect="1"/>
          </p:cNvPicPr>
          <p:nvPr>
            <a:videoFile r:link="rId2"/>
            <p:extLst>
              <p:ext uri="{DAA4B4D4-6D71-4841-9C94-3DE7FCFB9230}">
                <p14:media xmlns:p14="http://schemas.microsoft.com/office/powerpoint/2010/main" r:embed="rId1"/>
              </p:ext>
            </p:extLst>
          </p:nvPr>
        </p:nvPicPr>
        <p:blipFill>
          <a:blip r:embed="rId5"/>
          <a:stretch>
            <a:fillRect/>
          </a:stretch>
        </p:blipFill>
        <p:spPr>
          <a:xfrm>
            <a:off x="20" y="0"/>
            <a:ext cx="12191980" cy="6858000"/>
          </a:xfrm>
          <a:prstGeom prst="rect">
            <a:avLst/>
          </a:prstGeom>
        </p:spPr>
      </p:pic>
    </p:spTree>
    <p:extLst>
      <p:ext uri="{BB962C8B-B14F-4D97-AF65-F5344CB8AC3E}">
        <p14:creationId xmlns:p14="http://schemas.microsoft.com/office/powerpoint/2010/main" val="3644135412"/>
      </p:ext>
    </p:extLst>
  </p:cSld>
  <p:clrMapOvr>
    <a:masterClrMapping/>
  </p:clrMapOvr>
  <mc:AlternateContent xmlns:mc="http://schemas.openxmlformats.org/markup-compatibility/2006" xmlns:p14="http://schemas.microsoft.com/office/powerpoint/2010/main">
    <mc:Choice Requires="p14">
      <p:transition spd="slow" p14:dur="800" advClick="0" advTm="0">
        <p:circle/>
      </p:transition>
    </mc:Choice>
    <mc:Fallback xmlns="">
      <p:transition spd="slow" advClick="0" advTm="0">
        <p:circl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23739"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3"/>
                </p:tgtEl>
              </p:cMediaNode>
            </p:video>
            <p:seq concurrent="1" nextAc="seek">
              <p:cTn id="8" restart="whenNotActive" fill="hold" evtFilter="cancelBubble" nodeType="interactiveSeq">
                <p:stCondLst>
                  <p:cond evt="onClick" delay="0">
                    <p:tgtEl>
                      <p:spTgt spid="3"/>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3"/>
                                        </p:tgtEl>
                                      </p:cBhvr>
                                    </p:cmd>
                                  </p:childTnLst>
                                </p:cTn>
                              </p:par>
                            </p:childTnLst>
                          </p:cTn>
                        </p:par>
                      </p:childTnLst>
                    </p:cTn>
                  </p:par>
                </p:childTnLst>
              </p:cTn>
              <p:nextCondLst>
                <p:cond evt="onClick" delay="0">
                  <p:tgtEl>
                    <p:spTgt spid="3"/>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ình nền Powerpoint đẹp">
            <a:extLst>
              <a:ext uri="{FF2B5EF4-FFF2-40B4-BE49-F238E27FC236}">
                <a16:creationId xmlns:a16="http://schemas.microsoft.com/office/drawing/2014/main" id="{35BA96F7-3A5D-4E21-A8B4-FF2AED705CEC}"/>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b="19370"/>
          <a:stretch/>
        </p:blipFill>
        <p:spPr bwMode="auto">
          <a:xfrm>
            <a:off x="20" y="1282"/>
            <a:ext cx="12191980" cy="6856718"/>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3DBC24BF-2957-424C-848E-D48BC62F0BFE}"/>
              </a:ext>
            </a:extLst>
          </p:cNvPr>
          <p:cNvSpPr txBox="1"/>
          <p:nvPr/>
        </p:nvSpPr>
        <p:spPr>
          <a:xfrm>
            <a:off x="2302669" y="285015"/>
            <a:ext cx="7586662" cy="400110"/>
          </a:xfrm>
          <a:prstGeom prst="rect">
            <a:avLst/>
          </a:prstGeom>
          <a:noFill/>
        </p:spPr>
        <p:txBody>
          <a:bodyPr wrap="square" rtlCol="0">
            <a:spAutoFit/>
          </a:bodyPr>
          <a:lstStyle/>
          <a:p>
            <a:pPr algn="ctr"/>
            <a:r>
              <a:rPr lang="en-US" sz="2000" b="1" dirty="0" err="1">
                <a:solidFill>
                  <a:srgbClr val="0033CC"/>
                </a:solidFill>
                <a:latin typeface="Times New Roman" panose="02020603050405020304" pitchFamily="18" charset="0"/>
                <a:cs typeface="Times New Roman" panose="02020603050405020304" pitchFamily="18" charset="0"/>
              </a:rPr>
              <a:t>Chị</a:t>
            </a:r>
            <a:r>
              <a:rPr lang="en-US" sz="2000" b="1" dirty="0">
                <a:solidFill>
                  <a:srgbClr val="0033CC"/>
                </a:solidFill>
                <a:latin typeface="Times New Roman" panose="02020603050405020304" pitchFamily="18" charset="0"/>
                <a:cs typeface="Times New Roman" panose="02020603050405020304" pitchFamily="18" charset="0"/>
              </a:rPr>
              <a:t> </a:t>
            </a:r>
            <a:r>
              <a:rPr lang="en-US" sz="2000" b="1" dirty="0" err="1">
                <a:solidFill>
                  <a:srgbClr val="0033CC"/>
                </a:solidFill>
                <a:latin typeface="Times New Roman" panose="02020603050405020304" pitchFamily="18" charset="0"/>
                <a:cs typeface="Times New Roman" panose="02020603050405020304" pitchFamily="18" charset="0"/>
              </a:rPr>
              <a:t>gà</a:t>
            </a:r>
            <a:r>
              <a:rPr lang="en-US" sz="2000" b="1" dirty="0">
                <a:solidFill>
                  <a:srgbClr val="0033CC"/>
                </a:solidFill>
                <a:latin typeface="Times New Roman" panose="02020603050405020304" pitchFamily="18" charset="0"/>
                <a:cs typeface="Times New Roman" panose="02020603050405020304" pitchFamily="18" charset="0"/>
              </a:rPr>
              <a:t> </a:t>
            </a:r>
            <a:r>
              <a:rPr lang="en-US" sz="2000" b="1" dirty="0" err="1">
                <a:solidFill>
                  <a:srgbClr val="0033CC"/>
                </a:solidFill>
                <a:latin typeface="Times New Roman" panose="02020603050405020304" pitchFamily="18" charset="0"/>
                <a:cs typeface="Times New Roman" panose="02020603050405020304" pitchFamily="18" charset="0"/>
              </a:rPr>
              <a:t>mái</a:t>
            </a:r>
            <a:r>
              <a:rPr lang="en-US" sz="2000" b="1" dirty="0">
                <a:solidFill>
                  <a:srgbClr val="0033CC"/>
                </a:solidFill>
                <a:latin typeface="Times New Roman" panose="02020603050405020304" pitchFamily="18" charset="0"/>
                <a:cs typeface="Times New Roman" panose="02020603050405020304" pitchFamily="18" charset="0"/>
              </a:rPr>
              <a:t> </a:t>
            </a:r>
            <a:r>
              <a:rPr lang="en-US" sz="2000" b="1" dirty="0" err="1">
                <a:solidFill>
                  <a:srgbClr val="0033CC"/>
                </a:solidFill>
                <a:latin typeface="Times New Roman" panose="02020603050405020304" pitchFamily="18" charset="0"/>
                <a:cs typeface="Times New Roman" panose="02020603050405020304" pitchFamily="18" charset="0"/>
              </a:rPr>
              <a:t>có</a:t>
            </a:r>
            <a:r>
              <a:rPr lang="en-US" sz="2000" b="1" dirty="0">
                <a:solidFill>
                  <a:srgbClr val="0033CC"/>
                </a:solidFill>
                <a:latin typeface="Times New Roman" panose="02020603050405020304" pitchFamily="18" charset="0"/>
                <a:cs typeface="Times New Roman" panose="02020603050405020304" pitchFamily="18" charset="0"/>
              </a:rPr>
              <a:t> </a:t>
            </a:r>
            <a:r>
              <a:rPr lang="en-US" sz="2000" b="1" dirty="0" err="1">
                <a:solidFill>
                  <a:srgbClr val="0033CC"/>
                </a:solidFill>
                <a:latin typeface="Times New Roman" panose="02020603050405020304" pitchFamily="18" charset="0"/>
                <a:cs typeface="Times New Roman" panose="02020603050405020304" pitchFamily="18" charset="0"/>
              </a:rPr>
              <a:t>vẻ</a:t>
            </a:r>
            <a:r>
              <a:rPr lang="en-US" sz="2000" b="1" dirty="0">
                <a:solidFill>
                  <a:srgbClr val="0033CC"/>
                </a:solidFill>
                <a:latin typeface="Times New Roman" panose="02020603050405020304" pitchFamily="18" charset="0"/>
                <a:cs typeface="Times New Roman" panose="02020603050405020304" pitchFamily="18" charset="0"/>
              </a:rPr>
              <a:t> </a:t>
            </a:r>
            <a:r>
              <a:rPr lang="en-US" sz="2000" b="1" dirty="0" err="1">
                <a:solidFill>
                  <a:srgbClr val="0033CC"/>
                </a:solidFill>
                <a:latin typeface="Times New Roman" panose="02020603050405020304" pitchFamily="18" charset="0"/>
                <a:cs typeface="Times New Roman" panose="02020603050405020304" pitchFamily="18" charset="0"/>
              </a:rPr>
              <a:t>đẹp</a:t>
            </a:r>
            <a:r>
              <a:rPr lang="en-US" sz="2000" b="1" dirty="0">
                <a:solidFill>
                  <a:srgbClr val="0033CC"/>
                </a:solidFill>
                <a:latin typeface="Times New Roman" panose="02020603050405020304" pitchFamily="18" charset="0"/>
                <a:cs typeface="Times New Roman" panose="02020603050405020304" pitchFamily="18" charset="0"/>
              </a:rPr>
              <a:t> </a:t>
            </a:r>
            <a:r>
              <a:rPr lang="en-US" sz="2000" b="1" dirty="0" err="1">
                <a:solidFill>
                  <a:srgbClr val="0033CC"/>
                </a:solidFill>
                <a:latin typeface="Times New Roman" panose="02020603050405020304" pitchFamily="18" charset="0"/>
                <a:cs typeface="Times New Roman" panose="02020603050405020304" pitchFamily="18" charset="0"/>
              </a:rPr>
              <a:t>như</a:t>
            </a:r>
            <a:r>
              <a:rPr lang="en-US" sz="2000" b="1" dirty="0">
                <a:solidFill>
                  <a:srgbClr val="0033CC"/>
                </a:solidFill>
                <a:latin typeface="Times New Roman" panose="02020603050405020304" pitchFamily="18" charset="0"/>
                <a:cs typeface="Times New Roman" panose="02020603050405020304" pitchFamily="18" charset="0"/>
              </a:rPr>
              <a:t> </a:t>
            </a:r>
            <a:r>
              <a:rPr lang="en-US" sz="2000" b="1" dirty="0" err="1">
                <a:solidFill>
                  <a:srgbClr val="0033CC"/>
                </a:solidFill>
                <a:latin typeface="Times New Roman" panose="02020603050405020304" pitchFamily="18" charset="0"/>
                <a:cs typeface="Times New Roman" panose="02020603050405020304" pitchFamily="18" charset="0"/>
              </a:rPr>
              <a:t>thế</a:t>
            </a:r>
            <a:r>
              <a:rPr lang="en-US" sz="2000" b="1" dirty="0">
                <a:solidFill>
                  <a:srgbClr val="0033CC"/>
                </a:solidFill>
                <a:latin typeface="Times New Roman" panose="02020603050405020304" pitchFamily="18" charset="0"/>
                <a:cs typeface="Times New Roman" panose="02020603050405020304" pitchFamily="18" charset="0"/>
              </a:rPr>
              <a:t> </a:t>
            </a:r>
            <a:r>
              <a:rPr lang="en-US" sz="2000" b="1" dirty="0" err="1">
                <a:solidFill>
                  <a:srgbClr val="0033CC"/>
                </a:solidFill>
                <a:latin typeface="Times New Roman" panose="02020603050405020304" pitchFamily="18" charset="0"/>
                <a:cs typeface="Times New Roman" panose="02020603050405020304" pitchFamily="18" charset="0"/>
              </a:rPr>
              <a:t>nào</a:t>
            </a:r>
            <a:r>
              <a:rPr lang="en-US" sz="2000" b="1" dirty="0">
                <a:solidFill>
                  <a:srgbClr val="0033CC"/>
                </a:solidFill>
                <a:latin typeface="Times New Roman" panose="02020603050405020304" pitchFamily="18" charset="0"/>
                <a:cs typeface="Times New Roman" panose="02020603050405020304" pitchFamily="18" charset="0"/>
              </a:rPr>
              <a:t>?</a:t>
            </a: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302669" y="833733"/>
            <a:ext cx="7859425" cy="4028780"/>
          </a:xfrm>
          <a:prstGeom prst="rect">
            <a:avLst/>
          </a:prstGeom>
        </p:spPr>
      </p:pic>
      <p:sp>
        <p:nvSpPr>
          <p:cNvPr id="7" name="TextBox 6">
            <a:extLst>
              <a:ext uri="{FF2B5EF4-FFF2-40B4-BE49-F238E27FC236}">
                <a16:creationId xmlns:a16="http://schemas.microsoft.com/office/drawing/2014/main" id="{3DBC24BF-2957-424C-848E-D48BC62F0BFE}"/>
              </a:ext>
            </a:extLst>
          </p:cNvPr>
          <p:cNvSpPr txBox="1"/>
          <p:nvPr/>
        </p:nvSpPr>
        <p:spPr>
          <a:xfrm>
            <a:off x="4471152" y="5033244"/>
            <a:ext cx="3249695" cy="1323439"/>
          </a:xfrm>
          <a:prstGeom prst="rect">
            <a:avLst/>
          </a:prstGeom>
          <a:noFill/>
        </p:spPr>
        <p:txBody>
          <a:bodyPr wrap="square" rtlCol="0">
            <a:spAutoFit/>
          </a:bodyPr>
          <a:lstStyle/>
          <a:p>
            <a:pPr algn="ctr"/>
            <a:r>
              <a:rPr lang="en-US" sz="2000" b="1" dirty="0" err="1">
                <a:solidFill>
                  <a:srgbClr val="0033CC"/>
                </a:solidFill>
                <a:latin typeface="Times New Roman" panose="02020603050405020304" pitchFamily="18" charset="0"/>
                <a:cs typeface="Times New Roman" panose="02020603050405020304" pitchFamily="18" charset="0"/>
              </a:rPr>
              <a:t>Một</a:t>
            </a:r>
            <a:r>
              <a:rPr lang="en-US" sz="2000" b="1" dirty="0">
                <a:solidFill>
                  <a:srgbClr val="0033CC"/>
                </a:solidFill>
                <a:latin typeface="Times New Roman" panose="02020603050405020304" pitchFamily="18" charset="0"/>
                <a:cs typeface="Times New Roman" panose="02020603050405020304" pitchFamily="18" charset="0"/>
              </a:rPr>
              <a:t> </a:t>
            </a:r>
            <a:r>
              <a:rPr lang="en-US" sz="2000" b="1" dirty="0" err="1">
                <a:solidFill>
                  <a:srgbClr val="0033CC"/>
                </a:solidFill>
                <a:latin typeface="Times New Roman" panose="02020603050405020304" pitchFamily="18" charset="0"/>
                <a:cs typeface="Times New Roman" panose="02020603050405020304" pitchFamily="18" charset="0"/>
              </a:rPr>
              <a:t>chị</a:t>
            </a:r>
            <a:r>
              <a:rPr lang="en-US" sz="2000" b="1" dirty="0">
                <a:solidFill>
                  <a:srgbClr val="0033CC"/>
                </a:solidFill>
                <a:latin typeface="Times New Roman" panose="02020603050405020304" pitchFamily="18" charset="0"/>
                <a:cs typeface="Times New Roman" panose="02020603050405020304" pitchFamily="18" charset="0"/>
              </a:rPr>
              <a:t> </a:t>
            </a:r>
            <a:r>
              <a:rPr lang="en-US" sz="2000" b="1" dirty="0" err="1">
                <a:solidFill>
                  <a:srgbClr val="0033CC"/>
                </a:solidFill>
                <a:latin typeface="Times New Roman" panose="02020603050405020304" pitchFamily="18" charset="0"/>
                <a:cs typeface="Times New Roman" panose="02020603050405020304" pitchFamily="18" charset="0"/>
              </a:rPr>
              <a:t>gà</a:t>
            </a:r>
            <a:r>
              <a:rPr lang="en-US" sz="2000" b="1" dirty="0">
                <a:solidFill>
                  <a:srgbClr val="0033CC"/>
                </a:solidFill>
                <a:latin typeface="Times New Roman" panose="02020603050405020304" pitchFamily="18" charset="0"/>
                <a:cs typeface="Times New Roman" panose="02020603050405020304" pitchFamily="18" charset="0"/>
              </a:rPr>
              <a:t> </a:t>
            </a:r>
            <a:r>
              <a:rPr lang="en-US" sz="2000" b="1" dirty="0" err="1">
                <a:solidFill>
                  <a:srgbClr val="0033CC"/>
                </a:solidFill>
                <a:latin typeface="Times New Roman" panose="02020603050405020304" pitchFamily="18" charset="0"/>
                <a:cs typeface="Times New Roman" panose="02020603050405020304" pitchFamily="18" charset="0"/>
              </a:rPr>
              <a:t>mái</a:t>
            </a:r>
            <a:endParaRPr lang="en-US" sz="2000" b="1" dirty="0">
              <a:solidFill>
                <a:srgbClr val="0033CC"/>
              </a:solidFill>
              <a:latin typeface="Times New Roman" panose="02020603050405020304" pitchFamily="18" charset="0"/>
              <a:cs typeface="Times New Roman" panose="02020603050405020304" pitchFamily="18" charset="0"/>
            </a:endParaRPr>
          </a:p>
          <a:p>
            <a:pPr algn="ctr"/>
            <a:r>
              <a:rPr lang="en-US" sz="2000" b="1" dirty="0" err="1">
                <a:solidFill>
                  <a:srgbClr val="0033CC"/>
                </a:solidFill>
                <a:latin typeface="Times New Roman" panose="02020603050405020304" pitchFamily="18" charset="0"/>
                <a:cs typeface="Times New Roman" panose="02020603050405020304" pitchFamily="18" charset="0"/>
              </a:rPr>
              <a:t>Áo</a:t>
            </a:r>
            <a:r>
              <a:rPr lang="en-US" sz="2000" b="1" dirty="0">
                <a:solidFill>
                  <a:srgbClr val="0033CC"/>
                </a:solidFill>
                <a:latin typeface="Times New Roman" panose="02020603050405020304" pitchFamily="18" charset="0"/>
                <a:cs typeface="Times New Roman" panose="02020603050405020304" pitchFamily="18" charset="0"/>
              </a:rPr>
              <a:t> </a:t>
            </a:r>
            <a:r>
              <a:rPr lang="en-US" sz="2000" b="1" dirty="0" err="1">
                <a:solidFill>
                  <a:srgbClr val="0033CC"/>
                </a:solidFill>
                <a:latin typeface="Times New Roman" panose="02020603050405020304" pitchFamily="18" charset="0"/>
                <a:cs typeface="Times New Roman" panose="02020603050405020304" pitchFamily="18" charset="0"/>
              </a:rPr>
              <a:t>trắng</a:t>
            </a:r>
            <a:r>
              <a:rPr lang="en-US" sz="2000" b="1" dirty="0">
                <a:solidFill>
                  <a:srgbClr val="0033CC"/>
                </a:solidFill>
                <a:latin typeface="Times New Roman" panose="02020603050405020304" pitchFamily="18" charset="0"/>
                <a:cs typeface="Times New Roman" panose="02020603050405020304" pitchFamily="18" charset="0"/>
              </a:rPr>
              <a:t> </a:t>
            </a:r>
            <a:r>
              <a:rPr lang="en-US" sz="2000" b="1" dirty="0" err="1">
                <a:solidFill>
                  <a:srgbClr val="0033CC"/>
                </a:solidFill>
                <a:latin typeface="Times New Roman" panose="02020603050405020304" pitchFamily="18" charset="0"/>
                <a:cs typeface="Times New Roman" panose="02020603050405020304" pitchFamily="18" charset="0"/>
              </a:rPr>
              <a:t>như</a:t>
            </a:r>
            <a:r>
              <a:rPr lang="en-US" sz="2000" b="1" dirty="0">
                <a:solidFill>
                  <a:srgbClr val="0033CC"/>
                </a:solidFill>
                <a:latin typeface="Times New Roman" panose="02020603050405020304" pitchFamily="18" charset="0"/>
                <a:cs typeface="Times New Roman" panose="02020603050405020304" pitchFamily="18" charset="0"/>
              </a:rPr>
              <a:t> </a:t>
            </a:r>
            <a:r>
              <a:rPr lang="en-US" sz="2000" b="1" dirty="0" err="1">
                <a:solidFill>
                  <a:srgbClr val="0033CC"/>
                </a:solidFill>
                <a:latin typeface="Times New Roman" panose="02020603050405020304" pitchFamily="18" charset="0"/>
                <a:cs typeface="Times New Roman" panose="02020603050405020304" pitchFamily="18" charset="0"/>
              </a:rPr>
              <a:t>bông</a:t>
            </a:r>
            <a:endParaRPr lang="en-US" sz="2000" b="1" dirty="0">
              <a:solidFill>
                <a:srgbClr val="0033CC"/>
              </a:solidFill>
              <a:latin typeface="Times New Roman" panose="02020603050405020304" pitchFamily="18" charset="0"/>
              <a:cs typeface="Times New Roman" panose="02020603050405020304" pitchFamily="18" charset="0"/>
            </a:endParaRPr>
          </a:p>
          <a:p>
            <a:pPr algn="ctr"/>
            <a:r>
              <a:rPr lang="en-US" sz="2000" b="1" dirty="0" err="1">
                <a:solidFill>
                  <a:srgbClr val="0033CC"/>
                </a:solidFill>
                <a:latin typeface="Times New Roman" panose="02020603050405020304" pitchFamily="18" charset="0"/>
                <a:cs typeface="Times New Roman" panose="02020603050405020304" pitchFamily="18" charset="0"/>
              </a:rPr>
              <a:t>Yếm</a:t>
            </a:r>
            <a:r>
              <a:rPr lang="en-US" sz="2000" b="1" dirty="0">
                <a:solidFill>
                  <a:srgbClr val="0033CC"/>
                </a:solidFill>
                <a:latin typeface="Times New Roman" panose="02020603050405020304" pitchFamily="18" charset="0"/>
                <a:cs typeface="Times New Roman" panose="02020603050405020304" pitchFamily="18" charset="0"/>
              </a:rPr>
              <a:t> </a:t>
            </a:r>
            <a:r>
              <a:rPr lang="en-US" sz="2000" b="1" dirty="0" err="1">
                <a:solidFill>
                  <a:srgbClr val="0033CC"/>
                </a:solidFill>
                <a:latin typeface="Times New Roman" panose="02020603050405020304" pitchFamily="18" charset="0"/>
                <a:cs typeface="Times New Roman" panose="02020603050405020304" pitchFamily="18" charset="0"/>
              </a:rPr>
              <a:t>đỏ</a:t>
            </a:r>
            <a:r>
              <a:rPr lang="en-US" sz="2000" b="1" dirty="0">
                <a:solidFill>
                  <a:srgbClr val="0033CC"/>
                </a:solidFill>
                <a:latin typeface="Times New Roman" panose="02020603050405020304" pitchFamily="18" charset="0"/>
                <a:cs typeface="Times New Roman" panose="02020603050405020304" pitchFamily="18" charset="0"/>
              </a:rPr>
              <a:t> </a:t>
            </a:r>
            <a:r>
              <a:rPr lang="en-US" sz="2000" b="1" dirty="0" err="1">
                <a:solidFill>
                  <a:srgbClr val="0033CC"/>
                </a:solidFill>
                <a:latin typeface="Times New Roman" panose="02020603050405020304" pitchFamily="18" charset="0"/>
                <a:cs typeface="Times New Roman" panose="02020603050405020304" pitchFamily="18" charset="0"/>
              </a:rPr>
              <a:t>hoa</a:t>
            </a:r>
            <a:r>
              <a:rPr lang="en-US" sz="2000" b="1" dirty="0">
                <a:solidFill>
                  <a:srgbClr val="0033CC"/>
                </a:solidFill>
                <a:latin typeface="Times New Roman" panose="02020603050405020304" pitchFamily="18" charset="0"/>
                <a:cs typeface="Times New Roman" panose="02020603050405020304" pitchFamily="18" charset="0"/>
              </a:rPr>
              <a:t> </a:t>
            </a:r>
            <a:r>
              <a:rPr lang="en-US" sz="2000" b="1" dirty="0" err="1">
                <a:solidFill>
                  <a:srgbClr val="0033CC"/>
                </a:solidFill>
                <a:latin typeface="Times New Roman" panose="02020603050405020304" pitchFamily="18" charset="0"/>
                <a:cs typeface="Times New Roman" panose="02020603050405020304" pitchFamily="18" charset="0"/>
              </a:rPr>
              <a:t>vàng</a:t>
            </a:r>
            <a:endParaRPr lang="en-US" sz="2000" b="1" dirty="0">
              <a:solidFill>
                <a:srgbClr val="0033CC"/>
              </a:solidFill>
              <a:latin typeface="Times New Roman" panose="02020603050405020304" pitchFamily="18" charset="0"/>
              <a:cs typeface="Times New Roman" panose="02020603050405020304" pitchFamily="18" charset="0"/>
            </a:endParaRPr>
          </a:p>
          <a:p>
            <a:pPr algn="ctr"/>
            <a:r>
              <a:rPr lang="en-US" sz="2000" b="1" dirty="0" err="1">
                <a:solidFill>
                  <a:srgbClr val="0033CC"/>
                </a:solidFill>
                <a:latin typeface="Times New Roman" panose="02020603050405020304" pitchFamily="18" charset="0"/>
                <a:cs typeface="Times New Roman" panose="02020603050405020304" pitchFamily="18" charset="0"/>
              </a:rPr>
              <a:t>Cánh</a:t>
            </a:r>
            <a:r>
              <a:rPr lang="en-US" sz="2000" b="1" dirty="0">
                <a:solidFill>
                  <a:srgbClr val="0033CC"/>
                </a:solidFill>
                <a:latin typeface="Times New Roman" panose="02020603050405020304" pitchFamily="18" charset="0"/>
                <a:cs typeface="Times New Roman" panose="02020603050405020304" pitchFamily="18" charset="0"/>
              </a:rPr>
              <a:t> </a:t>
            </a:r>
            <a:r>
              <a:rPr lang="en-US" sz="2000" b="1" dirty="0" err="1">
                <a:solidFill>
                  <a:srgbClr val="0033CC"/>
                </a:solidFill>
                <a:latin typeface="Times New Roman" panose="02020603050405020304" pitchFamily="18" charset="0"/>
                <a:cs typeface="Times New Roman" panose="02020603050405020304" pitchFamily="18" charset="0"/>
              </a:rPr>
              <a:t>phồng</a:t>
            </a:r>
            <a:r>
              <a:rPr lang="en-US" sz="2000" b="1" dirty="0">
                <a:solidFill>
                  <a:srgbClr val="0033CC"/>
                </a:solidFill>
                <a:latin typeface="Times New Roman" panose="02020603050405020304" pitchFamily="18" charset="0"/>
                <a:cs typeface="Times New Roman" panose="02020603050405020304" pitchFamily="18" charset="0"/>
              </a:rPr>
              <a:t> </a:t>
            </a:r>
            <a:r>
              <a:rPr lang="en-US" sz="2000" b="1" dirty="0" err="1">
                <a:solidFill>
                  <a:srgbClr val="0033CC"/>
                </a:solidFill>
                <a:latin typeface="Times New Roman" panose="02020603050405020304" pitchFamily="18" charset="0"/>
                <a:cs typeface="Times New Roman" panose="02020603050405020304" pitchFamily="18" charset="0"/>
              </a:rPr>
              <a:t>bắp</a:t>
            </a:r>
            <a:r>
              <a:rPr lang="en-US" sz="2000" b="1" dirty="0">
                <a:solidFill>
                  <a:srgbClr val="0033CC"/>
                </a:solidFill>
                <a:latin typeface="Times New Roman" panose="02020603050405020304" pitchFamily="18" charset="0"/>
                <a:cs typeface="Times New Roman" panose="02020603050405020304" pitchFamily="18" charset="0"/>
              </a:rPr>
              <a:t> </a:t>
            </a:r>
            <a:r>
              <a:rPr lang="en-US" sz="2000" b="1" dirty="0" err="1">
                <a:solidFill>
                  <a:srgbClr val="0033CC"/>
                </a:solidFill>
                <a:latin typeface="Times New Roman" panose="02020603050405020304" pitchFamily="18" charset="0"/>
                <a:cs typeface="Times New Roman" panose="02020603050405020304" pitchFamily="18" charset="0"/>
              </a:rPr>
              <a:t>chuối</a:t>
            </a:r>
            <a:r>
              <a:rPr lang="en-US" sz="2000" b="1" dirty="0">
                <a:solidFill>
                  <a:srgbClr val="0033CC"/>
                </a:solidFill>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3425077608"/>
      </p:ext>
    </p:extLst>
  </p:cSld>
  <p:clrMapOvr>
    <a:masterClrMapping/>
  </p:clrMapOvr>
  <mc:AlternateContent xmlns:mc="http://schemas.openxmlformats.org/markup-compatibility/2006" xmlns:p14="http://schemas.microsoft.com/office/powerpoint/2010/main">
    <mc:Choice Requires="p14">
      <p:transition spd="slow" p14:dur="3000" advClick="0" advTm="0">
        <p14:shred/>
      </p:transition>
    </mc:Choice>
    <mc:Fallback xmlns="">
      <p:transition spd="slow" advClick="0" advTm="0">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ình nền Powerpoint đẹp">
            <a:extLst>
              <a:ext uri="{FF2B5EF4-FFF2-40B4-BE49-F238E27FC236}">
                <a16:creationId xmlns:a16="http://schemas.microsoft.com/office/drawing/2014/main" id="{35BA96F7-3A5D-4E21-A8B4-FF2AED705CEC}"/>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b="19370"/>
          <a:stretch/>
        </p:blipFill>
        <p:spPr bwMode="auto">
          <a:xfrm>
            <a:off x="20" y="1282"/>
            <a:ext cx="12191980" cy="6856718"/>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3DBC24BF-2957-424C-848E-D48BC62F0BFE}"/>
              </a:ext>
            </a:extLst>
          </p:cNvPr>
          <p:cNvSpPr txBox="1"/>
          <p:nvPr/>
        </p:nvSpPr>
        <p:spPr>
          <a:xfrm>
            <a:off x="2302669" y="285015"/>
            <a:ext cx="7586662" cy="400110"/>
          </a:xfrm>
          <a:prstGeom prst="rect">
            <a:avLst/>
          </a:prstGeom>
          <a:noFill/>
        </p:spPr>
        <p:txBody>
          <a:bodyPr wrap="square" rtlCol="0">
            <a:spAutoFit/>
          </a:bodyPr>
          <a:lstStyle/>
          <a:p>
            <a:pPr algn="ctr"/>
            <a:r>
              <a:rPr lang="en-US" sz="2000" b="1" dirty="0" err="1">
                <a:solidFill>
                  <a:srgbClr val="0033CC"/>
                </a:solidFill>
                <a:latin typeface="Times New Roman" panose="02020603050405020304" pitchFamily="18" charset="0"/>
                <a:cs typeface="Times New Roman" panose="02020603050405020304" pitchFamily="18" charset="0"/>
              </a:rPr>
              <a:t>Chị</a:t>
            </a:r>
            <a:r>
              <a:rPr lang="en-US" sz="2000" b="1" dirty="0">
                <a:solidFill>
                  <a:srgbClr val="0033CC"/>
                </a:solidFill>
                <a:latin typeface="Times New Roman" panose="02020603050405020304" pitchFamily="18" charset="0"/>
                <a:cs typeface="Times New Roman" panose="02020603050405020304" pitchFamily="18" charset="0"/>
              </a:rPr>
              <a:t> </a:t>
            </a:r>
            <a:r>
              <a:rPr lang="en-US" sz="2000" b="1" dirty="0" err="1">
                <a:solidFill>
                  <a:srgbClr val="0033CC"/>
                </a:solidFill>
                <a:latin typeface="Times New Roman" panose="02020603050405020304" pitchFamily="18" charset="0"/>
                <a:cs typeface="Times New Roman" panose="02020603050405020304" pitchFamily="18" charset="0"/>
              </a:rPr>
              <a:t>gà</a:t>
            </a:r>
            <a:r>
              <a:rPr lang="en-US" sz="2000" b="1" dirty="0">
                <a:solidFill>
                  <a:srgbClr val="0033CC"/>
                </a:solidFill>
                <a:latin typeface="Times New Roman" panose="02020603050405020304" pitchFamily="18" charset="0"/>
                <a:cs typeface="Times New Roman" panose="02020603050405020304" pitchFamily="18" charset="0"/>
              </a:rPr>
              <a:t> </a:t>
            </a:r>
            <a:r>
              <a:rPr lang="en-US" sz="2000" b="1" dirty="0" err="1">
                <a:solidFill>
                  <a:srgbClr val="0033CC"/>
                </a:solidFill>
                <a:latin typeface="Times New Roman" panose="02020603050405020304" pitchFamily="18" charset="0"/>
                <a:cs typeface="Times New Roman" panose="02020603050405020304" pitchFamily="18" charset="0"/>
              </a:rPr>
              <a:t>mái</a:t>
            </a:r>
            <a:r>
              <a:rPr lang="en-US" sz="2000" b="1" dirty="0">
                <a:solidFill>
                  <a:srgbClr val="0033CC"/>
                </a:solidFill>
                <a:latin typeface="Times New Roman" panose="02020603050405020304" pitchFamily="18" charset="0"/>
                <a:cs typeface="Times New Roman" panose="02020603050405020304" pitchFamily="18" charset="0"/>
              </a:rPr>
              <a:t> </a:t>
            </a:r>
            <a:r>
              <a:rPr lang="en-US" sz="2000" b="1" dirty="0" err="1">
                <a:solidFill>
                  <a:srgbClr val="0033CC"/>
                </a:solidFill>
                <a:latin typeface="Times New Roman" panose="02020603050405020304" pitchFamily="18" charset="0"/>
                <a:cs typeface="Times New Roman" panose="02020603050405020304" pitchFamily="18" charset="0"/>
              </a:rPr>
              <a:t>tất</a:t>
            </a:r>
            <a:r>
              <a:rPr lang="en-US" sz="2000" b="1" dirty="0">
                <a:solidFill>
                  <a:srgbClr val="0033CC"/>
                </a:solidFill>
                <a:latin typeface="Times New Roman" panose="02020603050405020304" pitchFamily="18" charset="0"/>
                <a:cs typeface="Times New Roman" panose="02020603050405020304" pitchFamily="18" charset="0"/>
              </a:rPr>
              <a:t> </a:t>
            </a:r>
            <a:r>
              <a:rPr lang="en-US" sz="2000" b="1" dirty="0" err="1">
                <a:solidFill>
                  <a:srgbClr val="0033CC"/>
                </a:solidFill>
                <a:latin typeface="Times New Roman" panose="02020603050405020304" pitchFamily="18" charset="0"/>
                <a:cs typeface="Times New Roman" panose="02020603050405020304" pitchFamily="18" charset="0"/>
              </a:rPr>
              <a:t>bật</a:t>
            </a:r>
            <a:r>
              <a:rPr lang="en-US" sz="2000" b="1" dirty="0">
                <a:solidFill>
                  <a:srgbClr val="0033CC"/>
                </a:solidFill>
                <a:latin typeface="Times New Roman" panose="02020603050405020304" pitchFamily="18" charset="0"/>
                <a:cs typeface="Times New Roman" panose="02020603050405020304" pitchFamily="18" charset="0"/>
              </a:rPr>
              <a:t> </a:t>
            </a:r>
            <a:r>
              <a:rPr lang="en-US" sz="2000" b="1" dirty="0" err="1">
                <a:solidFill>
                  <a:srgbClr val="0033CC"/>
                </a:solidFill>
                <a:latin typeface="Times New Roman" panose="02020603050405020304" pitchFamily="18" charset="0"/>
                <a:cs typeface="Times New Roman" panose="02020603050405020304" pitchFamily="18" charset="0"/>
              </a:rPr>
              <a:t>tìm</a:t>
            </a:r>
            <a:r>
              <a:rPr lang="en-US" sz="2000" b="1" dirty="0">
                <a:solidFill>
                  <a:srgbClr val="0033CC"/>
                </a:solidFill>
                <a:latin typeface="Times New Roman" panose="02020603050405020304" pitchFamily="18" charset="0"/>
                <a:cs typeface="Times New Roman" panose="02020603050405020304" pitchFamily="18" charset="0"/>
              </a:rPr>
              <a:t> ổ </a:t>
            </a:r>
            <a:r>
              <a:rPr lang="en-US" sz="2000" b="1" dirty="0" err="1">
                <a:solidFill>
                  <a:srgbClr val="0033CC"/>
                </a:solidFill>
                <a:latin typeface="Times New Roman" panose="02020603050405020304" pitchFamily="18" charset="0"/>
                <a:cs typeface="Times New Roman" panose="02020603050405020304" pitchFamily="18" charset="0"/>
              </a:rPr>
              <a:t>như</a:t>
            </a:r>
            <a:r>
              <a:rPr lang="en-US" sz="2000" b="1" dirty="0">
                <a:solidFill>
                  <a:srgbClr val="0033CC"/>
                </a:solidFill>
                <a:latin typeface="Times New Roman" panose="02020603050405020304" pitchFamily="18" charset="0"/>
                <a:cs typeface="Times New Roman" panose="02020603050405020304" pitchFamily="18" charset="0"/>
              </a:rPr>
              <a:t> </a:t>
            </a:r>
            <a:r>
              <a:rPr lang="en-US" sz="2000" b="1" dirty="0" err="1">
                <a:solidFill>
                  <a:srgbClr val="0033CC"/>
                </a:solidFill>
                <a:latin typeface="Times New Roman" panose="02020603050405020304" pitchFamily="18" charset="0"/>
                <a:cs typeface="Times New Roman" panose="02020603050405020304" pitchFamily="18" charset="0"/>
              </a:rPr>
              <a:t>thế</a:t>
            </a:r>
            <a:r>
              <a:rPr lang="en-US" sz="2000" b="1" dirty="0">
                <a:solidFill>
                  <a:srgbClr val="0033CC"/>
                </a:solidFill>
                <a:latin typeface="Times New Roman" panose="02020603050405020304" pitchFamily="18" charset="0"/>
                <a:cs typeface="Times New Roman" panose="02020603050405020304" pitchFamily="18" charset="0"/>
              </a:rPr>
              <a:t> </a:t>
            </a:r>
            <a:r>
              <a:rPr lang="en-US" sz="2000" b="1" dirty="0" err="1">
                <a:solidFill>
                  <a:srgbClr val="0033CC"/>
                </a:solidFill>
                <a:latin typeface="Times New Roman" panose="02020603050405020304" pitchFamily="18" charset="0"/>
                <a:cs typeface="Times New Roman" panose="02020603050405020304" pitchFamily="18" charset="0"/>
              </a:rPr>
              <a:t>nào</a:t>
            </a:r>
            <a:r>
              <a:rPr lang="en-US" sz="2000" b="1" dirty="0">
                <a:solidFill>
                  <a:srgbClr val="0033CC"/>
                </a:solidFill>
                <a:latin typeface="Times New Roman" panose="02020603050405020304" pitchFamily="18" charset="0"/>
                <a:cs typeface="Times New Roman" panose="02020603050405020304" pitchFamily="18" charset="0"/>
              </a:rPr>
              <a:t>?</a:t>
            </a:r>
          </a:p>
        </p:txBody>
      </p:sp>
      <p:pic>
        <p:nvPicPr>
          <p:cNvPr id="2" name="Recorded Sound">
            <a:hlinkClick r:id="" action="ppaction://media"/>
            <a:extLst>
              <a:ext uri="{FF2B5EF4-FFF2-40B4-BE49-F238E27FC236}">
                <a16:creationId xmlns:a16="http://schemas.microsoft.com/office/drawing/2014/main" id="{F7691980-7320-4E75-AFC2-5BBE09123B64}"/>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609600" y="3938588"/>
            <a:ext cx="609600" cy="609600"/>
          </a:xfrm>
          <a:prstGeom prst="rect">
            <a:avLst/>
          </a:prstGeom>
        </p:spPr>
      </p:pic>
      <p:pic>
        <p:nvPicPr>
          <p:cNvPr id="3" name="Picture 2"/>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936784" y="790504"/>
            <a:ext cx="4386517" cy="2765140"/>
          </a:xfrm>
          <a:prstGeom prst="rect">
            <a:avLst/>
          </a:prstGeom>
        </p:spPr>
      </p:pic>
      <p:pic>
        <p:nvPicPr>
          <p:cNvPr id="6" name="Picture 5"/>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4936784" y="3643661"/>
            <a:ext cx="4454234" cy="2810471"/>
          </a:xfrm>
          <a:prstGeom prst="rect">
            <a:avLst/>
          </a:prstGeom>
        </p:spPr>
      </p:pic>
      <p:pic>
        <p:nvPicPr>
          <p:cNvPr id="7" name="Picture 6"/>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337705" y="3643661"/>
            <a:ext cx="4394043" cy="2846735"/>
          </a:xfrm>
          <a:prstGeom prst="rect">
            <a:avLst/>
          </a:prstGeom>
        </p:spPr>
      </p:pic>
      <p:pic>
        <p:nvPicPr>
          <p:cNvPr id="8" name="Picture 7"/>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337705" y="752298"/>
            <a:ext cx="4461758" cy="2774207"/>
          </a:xfrm>
          <a:prstGeom prst="rect">
            <a:avLst/>
          </a:prstGeom>
        </p:spPr>
      </p:pic>
      <p:sp>
        <p:nvSpPr>
          <p:cNvPr id="10" name="TextBox 9">
            <a:extLst>
              <a:ext uri="{FF2B5EF4-FFF2-40B4-BE49-F238E27FC236}">
                <a16:creationId xmlns:a16="http://schemas.microsoft.com/office/drawing/2014/main" id="{3DBC24BF-2957-424C-848E-D48BC62F0BFE}"/>
              </a:ext>
            </a:extLst>
          </p:cNvPr>
          <p:cNvSpPr txBox="1"/>
          <p:nvPr/>
        </p:nvSpPr>
        <p:spPr>
          <a:xfrm>
            <a:off x="9079626" y="2139401"/>
            <a:ext cx="3249695" cy="1323439"/>
          </a:xfrm>
          <a:prstGeom prst="rect">
            <a:avLst/>
          </a:prstGeom>
          <a:noFill/>
        </p:spPr>
        <p:txBody>
          <a:bodyPr wrap="square" rtlCol="0">
            <a:spAutoFit/>
          </a:bodyPr>
          <a:lstStyle/>
          <a:p>
            <a:pPr algn="ctr"/>
            <a:r>
              <a:rPr lang="en-US" sz="2000" b="1" dirty="0" err="1">
                <a:solidFill>
                  <a:srgbClr val="0033CC"/>
                </a:solidFill>
                <a:latin typeface="Times New Roman" panose="02020603050405020304" pitchFamily="18" charset="0"/>
                <a:cs typeface="Times New Roman" panose="02020603050405020304" pitchFamily="18" charset="0"/>
              </a:rPr>
              <a:t>Xăm</a:t>
            </a:r>
            <a:r>
              <a:rPr lang="en-US" sz="2000" b="1" dirty="0">
                <a:solidFill>
                  <a:srgbClr val="0033CC"/>
                </a:solidFill>
                <a:latin typeface="Times New Roman" panose="02020603050405020304" pitchFamily="18" charset="0"/>
                <a:cs typeface="Times New Roman" panose="02020603050405020304" pitchFamily="18" charset="0"/>
              </a:rPr>
              <a:t> </a:t>
            </a:r>
            <a:r>
              <a:rPr lang="en-US" sz="2000" b="1" dirty="0" err="1">
                <a:solidFill>
                  <a:srgbClr val="0033CC"/>
                </a:solidFill>
                <a:latin typeface="Times New Roman" panose="02020603050405020304" pitchFamily="18" charset="0"/>
                <a:cs typeface="Times New Roman" panose="02020603050405020304" pitchFamily="18" charset="0"/>
              </a:rPr>
              <a:t>xăm</a:t>
            </a:r>
            <a:r>
              <a:rPr lang="en-US" sz="2000" b="1" dirty="0">
                <a:solidFill>
                  <a:srgbClr val="0033CC"/>
                </a:solidFill>
                <a:latin typeface="Times New Roman" panose="02020603050405020304" pitchFamily="18" charset="0"/>
                <a:cs typeface="Times New Roman" panose="02020603050405020304" pitchFamily="18" charset="0"/>
              </a:rPr>
              <a:t> </a:t>
            </a:r>
            <a:r>
              <a:rPr lang="en-US" sz="2000" b="1" dirty="0" err="1">
                <a:solidFill>
                  <a:srgbClr val="0033CC"/>
                </a:solidFill>
                <a:latin typeface="Times New Roman" panose="02020603050405020304" pitchFamily="18" charset="0"/>
                <a:cs typeface="Times New Roman" panose="02020603050405020304" pitchFamily="18" charset="0"/>
              </a:rPr>
              <a:t>xúi</a:t>
            </a:r>
            <a:r>
              <a:rPr lang="en-US" sz="2000" b="1" dirty="0">
                <a:solidFill>
                  <a:srgbClr val="0033CC"/>
                </a:solidFill>
                <a:latin typeface="Times New Roman" panose="02020603050405020304" pitchFamily="18" charset="0"/>
                <a:cs typeface="Times New Roman" panose="02020603050405020304" pitchFamily="18" charset="0"/>
              </a:rPr>
              <a:t> </a:t>
            </a:r>
            <a:r>
              <a:rPr lang="en-US" sz="2000" b="1" dirty="0" err="1">
                <a:solidFill>
                  <a:srgbClr val="0033CC"/>
                </a:solidFill>
                <a:latin typeface="Times New Roman" panose="02020603050405020304" pitchFamily="18" charset="0"/>
                <a:cs typeface="Times New Roman" panose="02020603050405020304" pitchFamily="18" charset="0"/>
              </a:rPr>
              <a:t>xúi</a:t>
            </a:r>
            <a:endParaRPr lang="en-US" sz="2000" b="1" dirty="0">
              <a:solidFill>
                <a:srgbClr val="0033CC"/>
              </a:solidFill>
              <a:latin typeface="Times New Roman" panose="02020603050405020304" pitchFamily="18" charset="0"/>
              <a:cs typeface="Times New Roman" panose="02020603050405020304" pitchFamily="18" charset="0"/>
            </a:endParaRPr>
          </a:p>
          <a:p>
            <a:pPr algn="ctr"/>
            <a:r>
              <a:rPr lang="en-US" sz="2000" b="1" dirty="0" err="1">
                <a:solidFill>
                  <a:srgbClr val="0033CC"/>
                </a:solidFill>
                <a:latin typeface="Times New Roman" panose="02020603050405020304" pitchFamily="18" charset="0"/>
                <a:cs typeface="Times New Roman" panose="02020603050405020304" pitchFamily="18" charset="0"/>
              </a:rPr>
              <a:t>Tìm</a:t>
            </a:r>
            <a:r>
              <a:rPr lang="en-US" sz="2000" b="1" dirty="0">
                <a:solidFill>
                  <a:srgbClr val="0033CC"/>
                </a:solidFill>
                <a:latin typeface="Times New Roman" panose="02020603050405020304" pitchFamily="18" charset="0"/>
                <a:cs typeface="Times New Roman" panose="02020603050405020304" pitchFamily="18" charset="0"/>
              </a:rPr>
              <a:t> ổ </a:t>
            </a:r>
            <a:r>
              <a:rPr lang="en-US" sz="2000" b="1" dirty="0" err="1">
                <a:solidFill>
                  <a:srgbClr val="0033CC"/>
                </a:solidFill>
                <a:latin typeface="Times New Roman" panose="02020603050405020304" pitchFamily="18" charset="0"/>
                <a:cs typeface="Times New Roman" panose="02020603050405020304" pitchFamily="18" charset="0"/>
              </a:rPr>
              <a:t>quanh</a:t>
            </a:r>
            <a:r>
              <a:rPr lang="en-US" sz="2000" b="1" dirty="0">
                <a:solidFill>
                  <a:srgbClr val="0033CC"/>
                </a:solidFill>
                <a:latin typeface="Times New Roman" panose="02020603050405020304" pitchFamily="18" charset="0"/>
                <a:cs typeface="Times New Roman" panose="02020603050405020304" pitchFamily="18" charset="0"/>
              </a:rPr>
              <a:t> </a:t>
            </a:r>
            <a:r>
              <a:rPr lang="en-US" sz="2000" b="1" dirty="0" err="1">
                <a:solidFill>
                  <a:srgbClr val="0033CC"/>
                </a:solidFill>
                <a:latin typeface="Times New Roman" panose="02020603050405020304" pitchFamily="18" charset="0"/>
                <a:cs typeface="Times New Roman" panose="02020603050405020304" pitchFamily="18" charset="0"/>
              </a:rPr>
              <a:t>nhà</a:t>
            </a:r>
            <a:endParaRPr lang="en-US" sz="2000" b="1" dirty="0">
              <a:solidFill>
                <a:srgbClr val="0033CC"/>
              </a:solidFill>
              <a:latin typeface="Times New Roman" panose="02020603050405020304" pitchFamily="18" charset="0"/>
              <a:cs typeface="Times New Roman" panose="02020603050405020304" pitchFamily="18" charset="0"/>
            </a:endParaRPr>
          </a:p>
          <a:p>
            <a:pPr algn="ctr"/>
            <a:r>
              <a:rPr lang="en-US" sz="2000" b="1" dirty="0" err="1">
                <a:solidFill>
                  <a:srgbClr val="0033CC"/>
                </a:solidFill>
                <a:latin typeface="Times New Roman" panose="02020603050405020304" pitchFamily="18" charset="0"/>
                <a:cs typeface="Times New Roman" panose="02020603050405020304" pitchFamily="18" charset="0"/>
              </a:rPr>
              <a:t>Chạy</a:t>
            </a:r>
            <a:r>
              <a:rPr lang="en-US" sz="2000" b="1" dirty="0">
                <a:solidFill>
                  <a:srgbClr val="0033CC"/>
                </a:solidFill>
                <a:latin typeface="Times New Roman" panose="02020603050405020304" pitchFamily="18" charset="0"/>
                <a:cs typeface="Times New Roman" panose="02020603050405020304" pitchFamily="18" charset="0"/>
              </a:rPr>
              <a:t> </a:t>
            </a:r>
            <a:r>
              <a:rPr lang="en-US" sz="2000" b="1" dirty="0" err="1">
                <a:solidFill>
                  <a:srgbClr val="0033CC"/>
                </a:solidFill>
                <a:latin typeface="Times New Roman" panose="02020603050405020304" pitchFamily="18" charset="0"/>
                <a:cs typeface="Times New Roman" panose="02020603050405020304" pitchFamily="18" charset="0"/>
              </a:rPr>
              <a:t>vào</a:t>
            </a:r>
            <a:r>
              <a:rPr lang="en-US" sz="2000" b="1" dirty="0">
                <a:solidFill>
                  <a:srgbClr val="0033CC"/>
                </a:solidFill>
                <a:latin typeface="Times New Roman" panose="02020603050405020304" pitchFamily="18" charset="0"/>
                <a:cs typeface="Times New Roman" panose="02020603050405020304" pitchFamily="18" charset="0"/>
              </a:rPr>
              <a:t> </a:t>
            </a:r>
            <a:r>
              <a:rPr lang="en-US" sz="2000" b="1" dirty="0" err="1">
                <a:solidFill>
                  <a:srgbClr val="0033CC"/>
                </a:solidFill>
                <a:latin typeface="Times New Roman" panose="02020603050405020304" pitchFamily="18" charset="0"/>
                <a:cs typeface="Times New Roman" panose="02020603050405020304" pitchFamily="18" charset="0"/>
              </a:rPr>
              <a:t>chạy</a:t>
            </a:r>
            <a:r>
              <a:rPr lang="en-US" sz="2000" b="1" dirty="0">
                <a:solidFill>
                  <a:srgbClr val="0033CC"/>
                </a:solidFill>
                <a:latin typeface="Times New Roman" panose="02020603050405020304" pitchFamily="18" charset="0"/>
                <a:cs typeface="Times New Roman" panose="02020603050405020304" pitchFamily="18" charset="0"/>
              </a:rPr>
              <a:t> </a:t>
            </a:r>
            <a:r>
              <a:rPr lang="en-US" sz="2000" b="1" dirty="0" err="1">
                <a:solidFill>
                  <a:srgbClr val="0033CC"/>
                </a:solidFill>
                <a:latin typeface="Times New Roman" panose="02020603050405020304" pitchFamily="18" charset="0"/>
                <a:cs typeface="Times New Roman" panose="02020603050405020304" pitchFamily="18" charset="0"/>
              </a:rPr>
              <a:t>ra</a:t>
            </a:r>
            <a:r>
              <a:rPr lang="en-US" sz="2000" b="1" dirty="0">
                <a:solidFill>
                  <a:srgbClr val="0033CC"/>
                </a:solidFill>
                <a:latin typeface="Times New Roman" panose="02020603050405020304" pitchFamily="18" charset="0"/>
                <a:cs typeface="Times New Roman" panose="02020603050405020304" pitchFamily="18" charset="0"/>
              </a:rPr>
              <a:t> </a:t>
            </a:r>
          </a:p>
          <a:p>
            <a:pPr algn="ctr"/>
            <a:r>
              <a:rPr lang="en-US" sz="2000" b="1" dirty="0" err="1">
                <a:solidFill>
                  <a:srgbClr val="0033CC"/>
                </a:solidFill>
                <a:latin typeface="Times New Roman" panose="02020603050405020304" pitchFamily="18" charset="0"/>
                <a:cs typeface="Times New Roman" panose="02020603050405020304" pitchFamily="18" charset="0"/>
              </a:rPr>
              <a:t>Tót</a:t>
            </a:r>
            <a:r>
              <a:rPr lang="en-US" sz="2000" b="1" dirty="0">
                <a:solidFill>
                  <a:srgbClr val="0033CC"/>
                </a:solidFill>
                <a:latin typeface="Times New Roman" panose="02020603050405020304" pitchFamily="18" charset="0"/>
                <a:cs typeface="Times New Roman" panose="02020603050405020304" pitchFamily="18" charset="0"/>
              </a:rPr>
              <a:t>! </a:t>
            </a:r>
            <a:r>
              <a:rPr lang="en-US" sz="2000" b="1" dirty="0" err="1">
                <a:solidFill>
                  <a:srgbClr val="0033CC"/>
                </a:solidFill>
                <a:latin typeface="Times New Roman" panose="02020603050405020304" pitchFamily="18" charset="0"/>
                <a:cs typeface="Times New Roman" panose="02020603050405020304" pitchFamily="18" charset="0"/>
              </a:rPr>
              <a:t>Tót</a:t>
            </a:r>
            <a:r>
              <a:rPr lang="en-US" sz="2000" b="1" dirty="0">
                <a:solidFill>
                  <a:srgbClr val="0033CC"/>
                </a:solidFill>
                <a:latin typeface="Times New Roman" panose="02020603050405020304" pitchFamily="18" charset="0"/>
                <a:cs typeface="Times New Roman" panose="02020603050405020304" pitchFamily="18" charset="0"/>
              </a:rPr>
              <a:t>! </a:t>
            </a:r>
            <a:r>
              <a:rPr lang="en-US" sz="2000" b="1" dirty="0" err="1">
                <a:solidFill>
                  <a:srgbClr val="0033CC"/>
                </a:solidFill>
                <a:latin typeface="Times New Roman" panose="02020603050405020304" pitchFamily="18" charset="0"/>
                <a:cs typeface="Times New Roman" panose="02020603050405020304" pitchFamily="18" charset="0"/>
              </a:rPr>
              <a:t>Tót</a:t>
            </a:r>
            <a:r>
              <a:rPr lang="en-US" sz="2000" b="1" dirty="0">
                <a:solidFill>
                  <a:srgbClr val="0033CC"/>
                </a:solidFill>
                <a:latin typeface="Times New Roman" panose="02020603050405020304" pitchFamily="18" charset="0"/>
                <a:cs typeface="Times New Roman" panose="02020603050405020304" pitchFamily="18" charset="0"/>
              </a:rPr>
              <a:t>! </a:t>
            </a:r>
            <a:r>
              <a:rPr lang="en-US" sz="2000" b="1" dirty="0" err="1">
                <a:solidFill>
                  <a:srgbClr val="0033CC"/>
                </a:solidFill>
                <a:latin typeface="Times New Roman" panose="02020603050405020304" pitchFamily="18" charset="0"/>
                <a:cs typeface="Times New Roman" panose="02020603050405020304" pitchFamily="18" charset="0"/>
              </a:rPr>
              <a:t>Tót</a:t>
            </a:r>
            <a:r>
              <a:rPr lang="en-US" sz="2000" b="1" dirty="0">
                <a:solidFill>
                  <a:srgbClr val="0033CC"/>
                </a:solidFill>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2956717062"/>
      </p:ext>
    </p:extLst>
  </p:cSld>
  <p:clrMapOvr>
    <a:masterClrMapping/>
  </p:clrMapOvr>
  <mc:AlternateContent xmlns:mc="http://schemas.openxmlformats.org/markup-compatibility/2006" xmlns:p14="http://schemas.microsoft.com/office/powerpoint/2010/main">
    <mc:Choice Requires="p14">
      <p:transition spd="slow" p14:dur="1600" advClick="0" advTm="0">
        <p14:prism isInverted="1"/>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9205"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2"/>
                </p:tgtEl>
              </p:cMediaNode>
            </p:audio>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ình nền Powerpoint đẹp">
            <a:extLst>
              <a:ext uri="{FF2B5EF4-FFF2-40B4-BE49-F238E27FC236}">
                <a16:creationId xmlns:a16="http://schemas.microsoft.com/office/drawing/2014/main" id="{35BA96F7-3A5D-4E21-A8B4-FF2AED705CEC}"/>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b="19370"/>
          <a:stretch/>
        </p:blipFill>
        <p:spPr bwMode="auto">
          <a:xfrm>
            <a:off x="20" y="0"/>
            <a:ext cx="12191980" cy="6856718"/>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1"/>
          <p:cNvSpPr>
            <a:spLocks noChangeArrowheads="1"/>
          </p:cNvSpPr>
          <p:nvPr/>
        </p:nvSpPr>
        <p:spPr bwMode="auto">
          <a:xfrm>
            <a:off x="1269243" y="1745567"/>
            <a:ext cx="8911988" cy="2677656"/>
          </a:xfrm>
          <a:prstGeom prst="rect">
            <a:avLst/>
          </a:prstGeom>
          <a:noFill/>
          <a:ln>
            <a:noFill/>
          </a:ln>
          <a:effec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nb-NO" altLang="en-US" sz="2800" b="0" i="0" u="none" strike="noStrike" cap="none" normalizeH="0" baseline="0" dirty="0">
                <a:ln>
                  <a:noFill/>
                </a:ln>
                <a:solidFill>
                  <a:srgbClr val="0000FF"/>
                </a:solidFill>
                <a:effectLst/>
                <a:latin typeface="Times New Roman" panose="02020603050405020304" pitchFamily="18" charset="0"/>
                <a:cs typeface="Times New Roman" panose="02020603050405020304" pitchFamily="18" charset="0"/>
              </a:rPr>
              <a:t>* Bài thơ nói về chị gà mái rất đẹp có bộ lông màu trắng, yếm màu đỏ hoa vàng, cánh gà phồng như bắp chuối đang tất bật chạy vào chạy ra tìm ổ quanh nhà vừa chạy vừa kêu tót tót tót.</a:t>
            </a:r>
          </a:p>
          <a:p>
            <a:pPr marL="0" marR="0" lvl="0" indent="0" algn="l" defTabSz="914400" rtl="0" eaLnBrk="0" fontAlgn="base" latinLnBrk="0" hangingPunct="0">
              <a:lnSpc>
                <a:spcPct val="100000"/>
              </a:lnSpc>
              <a:spcBef>
                <a:spcPct val="0"/>
              </a:spcBef>
              <a:spcAft>
                <a:spcPct val="0"/>
              </a:spcAft>
              <a:buClrTx/>
              <a:buSzTx/>
              <a:buFontTx/>
              <a:buNone/>
              <a:tabLst/>
            </a:pPr>
            <a:r>
              <a:rPr kumimoji="0" lang="nb-NO" altLang="en-US" sz="2800" b="0" i="0" u="none" strike="noStrike" cap="none" normalizeH="0" baseline="0" dirty="0">
                <a:ln>
                  <a:noFill/>
                </a:ln>
                <a:solidFill>
                  <a:srgbClr val="0000FF"/>
                </a:solidFill>
                <a:effectLst/>
                <a:latin typeface="Times New Roman" panose="02020603050405020304" pitchFamily="18" charset="0"/>
                <a:cs typeface="Times New Roman" panose="02020603050405020304" pitchFamily="18" charset="0"/>
              </a:rPr>
              <a:t> * Gà mái là con vật nuôi trong gia đình nên</a:t>
            </a:r>
            <a:r>
              <a:rPr kumimoji="0" lang="nb-NO" altLang="en-US" sz="2800" b="0" i="0" u="none" strike="noStrike" cap="none" normalizeH="0" dirty="0">
                <a:ln>
                  <a:noFill/>
                </a:ln>
                <a:solidFill>
                  <a:srgbClr val="0000FF"/>
                </a:solidFill>
                <a:effectLst/>
                <a:latin typeface="Times New Roman" panose="02020603050405020304" pitchFamily="18" charset="0"/>
                <a:cs typeface="Times New Roman" panose="02020603050405020304" pitchFamily="18" charset="0"/>
              </a:rPr>
              <a:t> chúng mình hãy cùng chăm sóc và bảo vệ các con vật nuôi nhé.</a:t>
            </a:r>
            <a:endParaRPr kumimoji="0" lang="nb-NO" altLang="en-US" sz="2800" b="0" i="0" u="none" strike="noStrike" cap="none" normalizeH="0" baseline="0" dirty="0">
              <a:ln>
                <a:noFill/>
              </a:ln>
              <a:solidFill>
                <a:srgbClr val="0000FF"/>
              </a:solidFill>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66135638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advClick="0" advTm="0">
        <p15:prstTrans prst="fracture"/>
      </p:transition>
    </mc:Choice>
    <mc:Fallback xmlns="">
      <p:transition spd="slow" advClick="0" advTm="0">
        <p:fade/>
      </p:transition>
    </mc:Fallback>
  </mc:AlternateContent>
</p:sld>
</file>

<file path=ppt/theme/theme1.xml><?xml version="1.0" encoding="utf-8"?>
<a:theme xmlns:a="http://schemas.openxmlformats.org/drawingml/2006/main" name="Office Theme">
  <a:themeElements>
    <a:clrScheme name="Color of 2020">
      <a:dk1>
        <a:srgbClr val="3F3F3F"/>
      </a:dk1>
      <a:lt1>
        <a:sysClr val="window" lastClr="FFFFFF"/>
      </a:lt1>
      <a:dk2>
        <a:srgbClr val="1D4E89"/>
      </a:dk2>
      <a:lt2>
        <a:srgbClr val="E7E6E6"/>
      </a:lt2>
      <a:accent1>
        <a:srgbClr val="4FC1E9"/>
      </a:accent1>
      <a:accent2>
        <a:srgbClr val="48CFAD"/>
      </a:accent2>
      <a:accent3>
        <a:srgbClr val="A0D468"/>
      </a:accent3>
      <a:accent4>
        <a:srgbClr val="FFCE54"/>
      </a:accent4>
      <a:accent5>
        <a:srgbClr val="FC6E51"/>
      </a:accent5>
      <a:accent6>
        <a:srgbClr val="ED5565"/>
      </a:accent6>
      <a:hlink>
        <a:srgbClr val="5D9CEC"/>
      </a:hlink>
      <a:folHlink>
        <a:srgbClr val="AC92EC"/>
      </a:folHlink>
    </a:clrScheme>
    <a:fontScheme name="Custom 5">
      <a:majorFont>
        <a:latin typeface="A3.OpenSansBold-San"/>
        <a:ea typeface=""/>
        <a:cs typeface=""/>
      </a:majorFont>
      <a:minorFont>
        <a:latin typeface="A3.OpenSans-San"/>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6"/>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none" rtlCol="0">
        <a:spAutoFit/>
      </a:bodyPr>
      <a:lstStyle>
        <a:defPPr algn="l">
          <a:defRPr sz="1600" smtClean="0"/>
        </a:defPPr>
      </a:lstStyle>
    </a:txDef>
  </a:objectDefaults>
  <a:extraClrSchemeLst/>
  <a:extLst>
    <a:ext uri="{05A4C25C-085E-4340-85A3-A5531E510DB2}">
      <thm15:themeFamily xmlns:thm15="http://schemas.microsoft.com/office/thememl/2012/main" name="Presentation1" id="{36CCA3C8-FB70-425A-B14B-971518CD6F9B}" vid="{79AB96CF-892F-4ED8-95E7-AFCB2B327C5A}"/>
    </a:ext>
  </a:ext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36CCA3C8-FB70-425A-B14B-971518CD6F9B}" vid="{8B8E1547-395E-4517-8FD5-2495E28BE10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blank</Template>
  <TotalTime>169</TotalTime>
  <Words>209</Words>
  <Application>Microsoft Office PowerPoint</Application>
  <PresentationFormat>Widescreen</PresentationFormat>
  <Paragraphs>27</Paragraphs>
  <Slides>11</Slides>
  <Notes>0</Notes>
  <HiddenSlides>0</HiddenSlides>
  <MMClips>4</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11</vt:i4>
      </vt:variant>
    </vt:vector>
  </HeadingPairs>
  <TitlesOfParts>
    <vt:vector size="19" baseType="lpstr">
      <vt:lpstr>A3.OpenSansBold-San</vt:lpstr>
      <vt:lpstr>A3.OpenSans-San</vt:lpstr>
      <vt:lpstr>Arial</vt:lpstr>
      <vt:lpstr>Calibri</vt:lpstr>
      <vt:lpstr>Calibri Light</vt:lpstr>
      <vt:lpstr>Times New Roman</vt:lpstr>
      <vt:lpstr>Office Theme</vt:lpstr>
      <vt:lpstr>Custom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Hà</dc:creator>
  <cp:lastModifiedBy>Administrator</cp:lastModifiedBy>
  <cp:revision>18</cp:revision>
  <dcterms:created xsi:type="dcterms:W3CDTF">2021-12-02T18:34:29Z</dcterms:created>
  <dcterms:modified xsi:type="dcterms:W3CDTF">2022-12-04T13:18:14Z</dcterms:modified>
</cp:coreProperties>
</file>