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8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4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7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4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1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2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3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D052-91A9-4716-AD53-52C0D4B4B11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37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900" y="749300"/>
            <a:ext cx="1018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</a:t>
            </a:r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“Cô dạy ”</a:t>
            </a:r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 – 4 TUỔI</a:t>
            </a: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MẪU GIÁO BÉ C2</a:t>
            </a:r>
          </a:p>
          <a:p>
            <a:pPr algn="ctr"/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2022 - 2023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08069" y="2019300"/>
            <a:ext cx="77789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BÀI </a:t>
            </a:r>
            <a:r>
              <a:rPr lang="en-US" sz="5400" b="1" smtClean="0">
                <a:solidFill>
                  <a:srgbClr val="FF0000"/>
                </a:solidFill>
              </a:rPr>
              <a:t>HÁT:</a:t>
            </a:r>
          </a:p>
          <a:p>
            <a:r>
              <a:rPr lang="en-US" sz="5400" b="1" smtClean="0">
                <a:solidFill>
                  <a:srgbClr val="FF0000"/>
                </a:solidFill>
              </a:rPr>
              <a:t>CHÁU VẼ ÔNG MẶT TRỜI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3" name="music-for-ki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57454" y="4401413"/>
            <a:ext cx="64008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0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2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28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64890" y="2981683"/>
            <a:ext cx="5143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CÔ ĐỌC THƠ CHO TRẺ NGHE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25589" y="2207623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1</a:t>
            </a:r>
            <a:endParaRPr 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78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71770" y="2352842"/>
            <a:ext cx="724845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sz="3200" b="1" smtClean="0">
              <a:solidFill>
                <a:srgbClr val="0000FF"/>
              </a:solidFill>
            </a:endParaRPr>
          </a:p>
          <a:p>
            <a:pPr lvl="0"/>
            <a:r>
              <a:rPr lang="en-US" sz="3200" b="1" smtClean="0">
                <a:solidFill>
                  <a:srgbClr val="0000FF"/>
                </a:solidFill>
              </a:rPr>
              <a:t>CÔ </a:t>
            </a:r>
            <a:r>
              <a:rPr lang="en-US" sz="3200" b="1">
                <a:solidFill>
                  <a:srgbClr val="0000FF"/>
                </a:solidFill>
              </a:rPr>
              <a:t>ĐỌC THƠ </a:t>
            </a:r>
            <a:r>
              <a:rPr lang="en-US" sz="3200" b="1" smtClean="0">
                <a:solidFill>
                  <a:srgbClr val="0000FF"/>
                </a:solidFill>
              </a:rPr>
              <a:t>KẾT HỢP TRANH MINH HỌA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1451" y="1690688"/>
            <a:ext cx="1505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lvl="0"/>
            <a:endParaRPr 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o-binh-minh-trong-vuon (video-converter.com) (1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3676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677"/>
            <a:ext cx="12196763" cy="68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5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906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27400" y="3812679"/>
            <a:ext cx="642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</a:rPr>
              <a:t>TRẺ ĐỌC BÀI THƠ</a:t>
            </a:r>
            <a:endParaRPr lang="en-US" sz="5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82</Words>
  <Application>Microsoft Office PowerPoint</Application>
  <PresentationFormat>Widescreen</PresentationFormat>
  <Paragraphs>22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Admin</cp:lastModifiedBy>
  <cp:revision>16</cp:revision>
  <dcterms:created xsi:type="dcterms:W3CDTF">2020-09-29T02:57:31Z</dcterms:created>
  <dcterms:modified xsi:type="dcterms:W3CDTF">2022-12-02T07:53:56Z</dcterms:modified>
</cp:coreProperties>
</file>