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5" r:id="rId6"/>
    <p:sldId id="259" r:id="rId7"/>
    <p:sldId id="260" r:id="rId8"/>
    <p:sldId id="261" r:id="rId9"/>
    <p:sldId id="262" r:id="rId10"/>
    <p:sldId id="263" r:id="rId11"/>
    <p:sldId id="26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2413-EFAC-40E6-8415-6AD0B350C3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59824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E0306B6-CF5D-E9DB-E0D0-9844BC54C75C}"/>
              </a:ext>
            </a:extLst>
          </p:cNvPr>
          <p:cNvSpPr txBox="1"/>
          <p:nvPr/>
        </p:nvSpPr>
        <p:spPr>
          <a:xfrm>
            <a:off x="2590800" y="142668"/>
            <a:ext cx="4650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PHÒNG GD &amp; ĐT QUẬN </a:t>
            </a:r>
            <a:r>
              <a:rPr lang="en-US" sz="2400" dirty="0"/>
              <a:t>LONG BIÊN </a:t>
            </a:r>
          </a:p>
          <a:p>
            <a:r>
              <a:rPr lang="en-US" sz="2400" dirty="0"/>
              <a:t>    TRƯỜNG MẦM NON HOA SƯA</a:t>
            </a:r>
            <a:endParaRPr lang="vi-VN" sz="2400" dirty="0"/>
          </a:p>
        </p:txBody>
      </p:sp>
      <p:pic>
        <p:nvPicPr>
          <p:cNvPr id="6" name="Picture 2" descr="C:\Users\Welcome\Downloads\logo (2).jpg">
            <a:extLst>
              <a:ext uri="{FF2B5EF4-FFF2-40B4-BE49-F238E27FC236}">
                <a16:creationId xmlns:a16="http://schemas.microsoft.com/office/drawing/2014/main" id="{946E6361-9FF1-FBC0-62AB-95FA88B8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99" y="1131610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65895F9-5D33-69A3-8887-BC7FA1DA26E8}"/>
              </a:ext>
            </a:extLst>
          </p:cNvPr>
          <p:cNvSpPr txBox="1"/>
          <p:nvPr/>
        </p:nvSpPr>
        <p:spPr>
          <a:xfrm>
            <a:off x="2667000" y="2280088"/>
            <a:ext cx="459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LÀM QUEN VĂN HỌC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2C49FB4-EE45-69E4-5BEB-723F23FAD47B}"/>
              </a:ext>
            </a:extLst>
          </p:cNvPr>
          <p:cNvSpPr txBox="1"/>
          <p:nvPr/>
        </p:nvSpPr>
        <p:spPr>
          <a:xfrm>
            <a:off x="2230076" y="2890391"/>
            <a:ext cx="58657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tài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 “ Bạn </a:t>
            </a:r>
            <a:r>
              <a:rPr lang="en-US" sz="3200" dirty="0" err="1">
                <a:solidFill>
                  <a:srgbClr val="FF0000"/>
                </a:solidFill>
              </a:rPr>
              <a:t>mới</a:t>
            </a:r>
            <a:r>
              <a:rPr lang="en-US" sz="3200" dirty="0">
                <a:solidFill>
                  <a:srgbClr val="FF0000"/>
                </a:solidFill>
              </a:rPr>
              <a:t> ’’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Lứa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tuổi</a:t>
            </a:r>
            <a:r>
              <a:rPr lang="en-US" sz="3200" dirty="0">
                <a:solidFill>
                  <a:srgbClr val="FF0000"/>
                </a:solidFill>
              </a:rPr>
              <a:t> : </a:t>
            </a: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trẻ</a:t>
            </a:r>
            <a:r>
              <a:rPr lang="en-US" sz="3200" dirty="0">
                <a:solidFill>
                  <a:srgbClr val="FF0000"/>
                </a:solidFill>
              </a:rPr>
              <a:t> D1 24-36 </a:t>
            </a:r>
            <a:r>
              <a:rPr lang="en-US" sz="3200" dirty="0" err="1">
                <a:solidFill>
                  <a:srgbClr val="FF0000"/>
                </a:solidFill>
              </a:rPr>
              <a:t>tháng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2DC41C3-074C-CB35-0B4E-D41083427D27}"/>
              </a:ext>
            </a:extLst>
          </p:cNvPr>
          <p:cNvSpPr txBox="1"/>
          <p:nvPr/>
        </p:nvSpPr>
        <p:spPr>
          <a:xfrm>
            <a:off x="3429000" y="6360220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2021-2022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4721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66833" cy="810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981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Đàm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trích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7" y="172064"/>
            <a:ext cx="4119716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6819528-1CA5-12EE-A748-6CFCE117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399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B93C3ED-6EF0-307C-F7B6-39FE20E6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7" y="3200400"/>
            <a:ext cx="4267200" cy="29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629DB6-151D-8C7F-4A28-9ADA9179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200400"/>
            <a:ext cx="3962399" cy="29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1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381000"/>
            <a:ext cx="9211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371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8325" y="1600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chức:Hát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194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01793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88607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2" y="-34413"/>
            <a:ext cx="917222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914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EF4D8DB-8695-3C81-6FF0-64FE54C24511}"/>
              </a:ext>
            </a:extLst>
          </p:cNvPr>
          <p:cNvSpPr txBox="1"/>
          <p:nvPr/>
        </p:nvSpPr>
        <p:spPr>
          <a:xfrm>
            <a:off x="2239297" y="2334229"/>
            <a:ext cx="4665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Bạn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mới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trường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nhút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nhát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Em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bạn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hát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Rủ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bạn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chơi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Cô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cô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cười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Cô khen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đoàn</a:t>
            </a:r>
            <a:r>
              <a:rPr lang="vi-VN" b="1" i="0" dirty="0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solidFill>
                  <a:srgbClr val="0B95C7"/>
                </a:solidFill>
                <a:effectLst/>
                <a:latin typeface="arial" panose="020B0604020202020204" pitchFamily="34" charset="0"/>
              </a:rPr>
              <a:t>kết</a:t>
            </a:r>
            <a:endParaRPr lang="vi-VN" b="0" i="0" dirty="0">
              <a:solidFill>
                <a:srgbClr val="0B95C7"/>
              </a:solidFill>
              <a:effectLst/>
              <a:latin typeface="arial" panose="020B0604020202020204" pitchFamily="34" charset="0"/>
            </a:endParaRPr>
          </a:p>
          <a:p>
            <a:br>
              <a:rPr lang="vi-VN" dirty="0"/>
            </a:br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10B15ED-829D-AD1D-07EA-7AA894FD0252}"/>
              </a:ext>
            </a:extLst>
          </p:cNvPr>
          <p:cNvSpPr txBox="1"/>
          <p:nvPr/>
        </p:nvSpPr>
        <p:spPr>
          <a:xfrm>
            <a:off x="4063207" y="187256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ew time worman "/>
              </a:rPr>
              <a:t>Bạn </a:t>
            </a:r>
            <a:r>
              <a:rPr lang="en-US" sz="2400" b="1" dirty="0" err="1">
                <a:latin typeface="New time worman "/>
              </a:rPr>
              <a:t>mới</a:t>
            </a:r>
            <a:r>
              <a:rPr lang="en-US" sz="2400" b="1" dirty="0">
                <a:latin typeface="New time worman "/>
              </a:rPr>
              <a:t> </a:t>
            </a:r>
            <a:endParaRPr lang="vi-VN" sz="2400" b="1" dirty="0">
              <a:latin typeface="New time worman "/>
            </a:endParaRPr>
          </a:p>
        </p:txBody>
      </p:sp>
    </p:spTree>
    <p:extLst>
      <p:ext uri="{BB962C8B-B14F-4D97-AF65-F5344CB8AC3E}">
        <p14:creationId xmlns:p14="http://schemas.microsoft.com/office/powerpoint/2010/main" val="73817334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01793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3653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1A17484-3AA2-156E-F327-42595F431B7F}"/>
              </a:ext>
            </a:extLst>
          </p:cNvPr>
          <p:cNvSpPr txBox="1"/>
          <p:nvPr/>
        </p:nvSpPr>
        <p:spPr>
          <a:xfrm>
            <a:off x="3200400" y="5791200"/>
            <a:ext cx="4650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effectLst/>
                <a:latin typeface="arial" panose="020B0604020202020204" pitchFamily="34" charset="0"/>
              </a:rPr>
              <a:t>Bạn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mới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đến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trường</a:t>
            </a:r>
            <a:endParaRPr lang="vi-VN" b="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 err="1">
                <a:effectLst/>
                <a:latin typeface="arial" panose="020B0604020202020204" pitchFamily="34" charset="0"/>
              </a:rPr>
              <a:t>Hãy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còn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nhút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nhát</a:t>
            </a:r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7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0FACE0-3DE0-48E2-1AFF-AB133952AC52}"/>
              </a:ext>
            </a:extLst>
          </p:cNvPr>
          <p:cNvSpPr txBox="1"/>
          <p:nvPr/>
        </p:nvSpPr>
        <p:spPr>
          <a:xfrm>
            <a:off x="-381000" y="5029200"/>
            <a:ext cx="463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effectLst/>
                <a:latin typeface="arial" panose="020B0604020202020204" pitchFamily="34" charset="0"/>
              </a:rPr>
              <a:t>Em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dạy</a:t>
            </a:r>
            <a:r>
              <a:rPr lang="vi-VN" b="1" i="0" dirty="0">
                <a:effectLst/>
                <a:latin typeface="arial" panose="020B0604020202020204" pitchFamily="34" charset="0"/>
              </a:rPr>
              <a:t> bạn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hát</a:t>
            </a:r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602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E3A28D-7F13-CE84-925A-6EAA3F7B9F33}"/>
              </a:ext>
            </a:extLst>
          </p:cNvPr>
          <p:cNvSpPr txBox="1"/>
          <p:nvPr/>
        </p:nvSpPr>
        <p:spPr>
          <a:xfrm>
            <a:off x="4648200" y="5486400"/>
            <a:ext cx="4650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 err="1">
                <a:effectLst/>
                <a:latin typeface="arial" panose="020B0604020202020204" pitchFamily="34" charset="0"/>
              </a:rPr>
              <a:t>Rủ</a:t>
            </a:r>
            <a:r>
              <a:rPr lang="vi-VN" b="1" i="0" dirty="0">
                <a:effectLst/>
                <a:latin typeface="arial" panose="020B0604020202020204" pitchFamily="34" charset="0"/>
              </a:rPr>
              <a:t> bạn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cùng</a:t>
            </a:r>
            <a:r>
              <a:rPr lang="vi-VN" b="1" i="0" dirty="0">
                <a:effectLst/>
                <a:latin typeface="arial" panose="020B0604020202020204" pitchFamily="34" charset="0"/>
              </a:rPr>
              <a:t> chơi</a:t>
            </a:r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9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813C59-80E4-6BCE-9AA9-3FEAE58654BF}"/>
              </a:ext>
            </a:extLst>
          </p:cNvPr>
          <p:cNvSpPr txBox="1"/>
          <p:nvPr/>
        </p:nvSpPr>
        <p:spPr>
          <a:xfrm>
            <a:off x="838200" y="4572000"/>
            <a:ext cx="464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effectLst/>
                <a:latin typeface="arial" panose="020B0604020202020204" pitchFamily="34" charset="0"/>
              </a:rPr>
              <a:t>Cô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thấy</a:t>
            </a:r>
            <a:r>
              <a:rPr lang="vi-VN" b="1" i="0" dirty="0">
                <a:effectLst/>
                <a:latin typeface="arial" panose="020B0604020202020204" pitchFamily="34" charset="0"/>
              </a:rPr>
              <a:t> cô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cười</a:t>
            </a:r>
            <a:endParaRPr lang="vi-VN" b="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vi-VN" b="1" i="0" dirty="0">
                <a:effectLst/>
                <a:latin typeface="arial" panose="020B0604020202020204" pitchFamily="34" charset="0"/>
              </a:rPr>
              <a:t>Cô khen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đoàn</a:t>
            </a:r>
            <a:r>
              <a:rPr lang="vi-VN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b="1" i="0" dirty="0" err="1">
                <a:effectLst/>
                <a:latin typeface="arial" panose="020B0604020202020204" pitchFamily="34" charset="0"/>
              </a:rPr>
              <a:t>kết</a:t>
            </a:r>
            <a:endParaRPr lang="vi-VN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8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133</Words>
  <Application>Microsoft Office PowerPoint</Application>
  <PresentationFormat>Trình chiếu Trên màn hình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New time worman 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Phạm Thanh Ngân</cp:lastModifiedBy>
  <cp:revision>10</cp:revision>
  <dcterms:created xsi:type="dcterms:W3CDTF">2020-09-08T05:14:39Z</dcterms:created>
  <dcterms:modified xsi:type="dcterms:W3CDTF">2022-12-05T01:40:22Z</dcterms:modified>
</cp:coreProperties>
</file>