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uaToi-QuynhTrang-3676864 00_00_11-00_00_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102</Words>
  <Application>Microsoft Office PowerPoint</Application>
  <PresentationFormat>On-screen Show (4:3)</PresentationFormat>
  <Paragraphs>21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23</cp:revision>
  <dcterms:created xsi:type="dcterms:W3CDTF">2018-09-23T00:58:49Z</dcterms:created>
  <dcterms:modified xsi:type="dcterms:W3CDTF">2020-09-24T02:31:39Z</dcterms:modified>
</cp:coreProperties>
</file>