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2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3712" autoAdjust="0"/>
  </p:normalViewPr>
  <p:slideViewPr>
    <p:cSldViewPr>
      <p:cViewPr varScale="1">
        <p:scale>
          <a:sx n="107" d="100"/>
          <a:sy n="107" d="100"/>
        </p:scale>
        <p:origin x="11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33ED-3F8D-49D8-BAE6-43EDBBDC02A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02B7-5B7A-4486-B895-C5C9FE1D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1447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" y="2362199"/>
            <a:ext cx="754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zíc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zắc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huThoCon-V.A-26128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4495800"/>
            <a:ext cx="609600" cy="609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</a:p>
          <a:p>
            <a:pPr lvl="0"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4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0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11430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anCoBietTenToiBeat-V.A-37430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5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Nhạc không lời trò ch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1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765"/>
            <a:ext cx="9143999" cy="71628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107</Words>
  <Application>Microsoft Office PowerPoint</Application>
  <PresentationFormat>On-screen Show (4:3)</PresentationFormat>
  <Paragraphs>21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C3</dc:creator>
  <cp:lastModifiedBy>Phong4T1</cp:lastModifiedBy>
  <cp:revision>21</cp:revision>
  <dcterms:created xsi:type="dcterms:W3CDTF">2018-09-23T00:58:49Z</dcterms:created>
  <dcterms:modified xsi:type="dcterms:W3CDTF">2020-09-24T02:29:30Z</dcterms:modified>
</cp:coreProperties>
</file>