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712" autoAdjust="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zíc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zắc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8305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20/10</a:t>
            </a:r>
          </a:p>
          <a:p>
            <a:pPr lvl="0" algn="ctr"/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1143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20/10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Nhạc không lời trò ch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1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5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100</Words>
  <Application>Microsoft Office PowerPoint</Application>
  <PresentationFormat>On-screen Show (4:3)</PresentationFormat>
  <Paragraphs>21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Phong4T1</cp:lastModifiedBy>
  <cp:revision>24</cp:revision>
  <dcterms:created xsi:type="dcterms:W3CDTF">2018-09-23T00:58:49Z</dcterms:created>
  <dcterms:modified xsi:type="dcterms:W3CDTF">2020-09-24T02:33:53Z</dcterms:modified>
</cp:coreProperties>
</file>