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9" r:id="rId3"/>
    <p:sldId id="262" r:id="rId4"/>
    <p:sldId id="261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3712" autoAdjust="0"/>
  </p:normalViewPr>
  <p:slideViewPr>
    <p:cSldViewPr>
      <p:cViewPr varScale="1">
        <p:scale>
          <a:sx n="107" d="100"/>
          <a:sy n="107" d="100"/>
        </p:scale>
        <p:origin x="114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D533ED-3F8D-49D8-BAE6-43EDBBDC02A7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A02B7-5B7A-4486-B895-C5C9FE1DF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287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634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172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973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02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91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774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771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25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890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34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209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C8CCD-7252-4CFD-8F86-FD84B28738AB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001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76400" y="14478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HOA SỮA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1114" y="2362199"/>
            <a:ext cx="75438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4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zíc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zắc</a:t>
            </a:r>
            <a:endParaRPr lang="en-US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sói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– 4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ChuThoCon-V.A-261286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67600" y="4495800"/>
            <a:ext cx="609600" cy="6096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200"/>
          </a:xfrm>
        </p:spPr>
      </p:pic>
      <p:sp>
        <p:nvSpPr>
          <p:cNvPr id="5" name="TextBox 4"/>
          <p:cNvSpPr txBox="1"/>
          <p:nvPr/>
        </p:nvSpPr>
        <p:spPr>
          <a:xfrm>
            <a:off x="457200" y="381000"/>
            <a:ext cx="83058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lvl="0"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HOA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SỮA</a:t>
            </a:r>
          </a:p>
          <a:p>
            <a:pPr lvl="0" algn="ctr"/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sz="4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thẩm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endParaRPr lang="en-US" sz="4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sz="4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4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tài:cắt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ctr"/>
            <a:endParaRPr lang="en-US" sz="4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– 4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4082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74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828800" y="1143000"/>
            <a:ext cx="586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endParaRPr lang="en-US" sz="3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NhaCuaToi-QuynhTrang-3676864 00_00_11-00_00_5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759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286000" y="11430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Nhạc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cho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trẻ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thực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hiện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" name="Nhạc không lời trò chơ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7917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3765"/>
            <a:ext cx="9143999" cy="7162800"/>
          </a:xfrm>
        </p:spPr>
      </p:pic>
      <p:sp>
        <p:nvSpPr>
          <p:cNvPr id="5" name="TextBox 4"/>
          <p:cNvSpPr txBox="1"/>
          <p:nvPr/>
        </p:nvSpPr>
        <p:spPr>
          <a:xfrm>
            <a:off x="1905000" y="1143000"/>
            <a:ext cx="563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8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8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4800600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7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7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7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7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18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98</Words>
  <Application>Microsoft Office PowerPoint</Application>
  <PresentationFormat>On-screen Show (4:3)</PresentationFormat>
  <Paragraphs>22</Paragraphs>
  <Slides>4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Lop C3</dc:creator>
  <cp:lastModifiedBy>Phong4T1</cp:lastModifiedBy>
  <cp:revision>25</cp:revision>
  <dcterms:created xsi:type="dcterms:W3CDTF">2018-09-23T00:58:49Z</dcterms:created>
  <dcterms:modified xsi:type="dcterms:W3CDTF">2020-09-24T02:36:29Z</dcterms:modified>
</cp:coreProperties>
</file>