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03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6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9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6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4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9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51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6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2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5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2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8C6D-0E18-44BF-AD13-0F150C969F69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29DE6-5A9B-4B61-893D-79C0DE880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2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8" name="Picture 4" descr="Hình nền Phim Hoạt Hình Nền Hoa Hướng Dương Vàng, Hoa Hướng Dương, Hoa Mặt  Trời, Cây Background Vector để tải xuống miễn phí - Png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112" y="1541026"/>
            <a:ext cx="11719775" cy="6257132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 SỮA</a:t>
            </a: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Mẫu giáo bé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– 4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- 202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61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Dễ Thương Phim Hoạt Hình Sân Khấu Chủ đề Album Poster Vector Vật  Liệu Nền, Tấm Màn, Dễ Thương, Hoạt Hình Background Vector để tải xuống miễn  phí - Pngt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93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28045" y="2011696"/>
            <a:ext cx="8319752" cy="800219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9600" b="1" dirty="0" smtClean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golian Baiti" pitchFamily="66" charset="0"/>
                <a:cs typeface="Mongolian Baiti" pitchFamily="66" charset="0"/>
              </a:rPr>
              <a:t>XIN CHÀO MỪNG CÁC BÉ ĐẾN VỚI RẠP CHIẾU PHIM</a:t>
            </a:r>
            <a:endParaRPr lang="en-US" b="1" dirty="0">
              <a:ln w="180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9938" y="2811915"/>
            <a:ext cx="86159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VỞ KỊCH RỐI BÓNG</a:t>
            </a:r>
          </a:p>
          <a:p>
            <a:pPr algn="ctr"/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Đôi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bạn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thân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”</a:t>
            </a:r>
          </a:p>
          <a:p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9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3182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24259" y="1622738"/>
            <a:ext cx="77015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Bài</a:t>
            </a:r>
            <a:r>
              <a:rPr lang="en-US" sz="3600" dirty="0" smtClean="0"/>
              <a:t> </a:t>
            </a:r>
            <a:r>
              <a:rPr lang="en-US" sz="3600" dirty="0" err="1" smtClean="0"/>
              <a:t>thơ</a:t>
            </a:r>
            <a:r>
              <a:rPr lang="en-US" sz="3600" dirty="0" smtClean="0"/>
              <a:t>:</a:t>
            </a:r>
          </a:p>
          <a:p>
            <a:pPr algn="ctr"/>
            <a:r>
              <a:rPr lang="en-US" sz="7200" b="1" dirty="0" err="1" smtClean="0">
                <a:ln w="180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Ong</a:t>
            </a:r>
            <a:r>
              <a:rPr lang="en-US" sz="7200" b="1" dirty="0" smtClean="0">
                <a:ln w="180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dirty="0" err="1" smtClean="0">
                <a:ln w="180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và</a:t>
            </a:r>
            <a:r>
              <a:rPr lang="en-US" sz="7200" b="1" dirty="0" smtClean="0">
                <a:ln w="180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dirty="0" err="1" smtClean="0">
                <a:ln w="180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Bướm</a:t>
            </a:r>
            <a:endParaRPr lang="en-US" sz="7200" b="1" dirty="0" smtClean="0">
              <a:ln w="18000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3200" dirty="0" err="1" smtClean="0"/>
              <a:t>Tác</a:t>
            </a:r>
            <a:r>
              <a:rPr lang="en-US" sz="3200" dirty="0" smtClean="0"/>
              <a:t> </a:t>
            </a:r>
            <a:r>
              <a:rPr lang="en-US" sz="3200" dirty="0" err="1" smtClean="0"/>
              <a:t>giả</a:t>
            </a:r>
            <a:r>
              <a:rPr lang="en-US" sz="3200" dirty="0" smtClean="0"/>
              <a:t> </a:t>
            </a:r>
            <a:r>
              <a:rPr lang="en-US" sz="3200" dirty="0" err="1" smtClean="0"/>
              <a:t>Nhược</a:t>
            </a:r>
            <a:r>
              <a:rPr lang="en-US" sz="3200" dirty="0" smtClean="0"/>
              <a:t> </a:t>
            </a:r>
            <a:r>
              <a:rPr lang="en-US" sz="3200" dirty="0" err="1" smtClean="0"/>
              <a:t>Thủy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453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403797" y="2021983"/>
            <a:ext cx="94015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Trò</a:t>
            </a:r>
            <a:r>
              <a:rPr lang="en-US" sz="7200" dirty="0" smtClean="0"/>
              <a:t> </a:t>
            </a:r>
            <a:r>
              <a:rPr lang="en-US" sz="7200" dirty="0" err="1" smtClean="0"/>
              <a:t>chơi</a:t>
            </a:r>
            <a:endParaRPr lang="en-US" sz="7200" dirty="0" smtClean="0"/>
          </a:p>
          <a:p>
            <a:pPr algn="ctr"/>
            <a:r>
              <a:rPr lang="en-US" sz="8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Vòng</a:t>
            </a:r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8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</a:t>
            </a:r>
            <a:r>
              <a:rPr lang="en-US" sz="8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ròn</a:t>
            </a:r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8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kì</a:t>
            </a:r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8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diệu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621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30023"/>
          </a:xfrm>
        </p:spPr>
      </p:pic>
      <p:sp>
        <p:nvSpPr>
          <p:cNvPr id="9" name="TextBox 8"/>
          <p:cNvSpPr txBox="1"/>
          <p:nvPr/>
        </p:nvSpPr>
        <p:spPr>
          <a:xfrm>
            <a:off x="2047741" y="2653048"/>
            <a:ext cx="75470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/>
              <a:t>Trò</a:t>
            </a:r>
            <a:r>
              <a:rPr lang="en-US" sz="6000" dirty="0" smtClean="0"/>
              <a:t> </a:t>
            </a:r>
            <a:r>
              <a:rPr lang="en-US" sz="6000" dirty="0" err="1" smtClean="0"/>
              <a:t>chơi</a:t>
            </a:r>
            <a:endParaRPr lang="en-US" sz="6000" dirty="0" smtClean="0"/>
          </a:p>
          <a:p>
            <a:pPr algn="ctr"/>
            <a:r>
              <a:rPr lang="en-US" sz="7200" b="1" dirty="0" err="1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Bức</a:t>
            </a:r>
            <a:r>
              <a:rPr lang="en-US" sz="72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dirty="0" err="1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tranh</a:t>
            </a:r>
            <a:r>
              <a:rPr lang="en-US" sz="72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dirty="0" err="1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thần</a:t>
            </a:r>
            <a:r>
              <a:rPr lang="en-US" sz="72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dirty="0" err="1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kì</a:t>
            </a:r>
            <a:endParaRPr lang="en-US" sz="7200" b="1" dirty="0" smtClean="0">
              <a:ln w="18000">
                <a:solidFill>
                  <a:schemeClr val="bg2">
                    <a:lumMod val="5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221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1" cy="6858000"/>
          </a:xfrm>
        </p:spPr>
      </p:pic>
      <p:sp>
        <p:nvSpPr>
          <p:cNvPr id="7" name="TextBox 6"/>
          <p:cNvSpPr txBox="1"/>
          <p:nvPr/>
        </p:nvSpPr>
        <p:spPr>
          <a:xfrm>
            <a:off x="2356834" y="734096"/>
            <a:ext cx="77015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/>
              <a:t>Trò</a:t>
            </a:r>
            <a:r>
              <a:rPr lang="en-US" sz="6600" dirty="0" smtClean="0"/>
              <a:t> </a:t>
            </a:r>
            <a:r>
              <a:rPr lang="en-US" sz="6600" dirty="0" err="1" smtClean="0"/>
              <a:t>chơi</a:t>
            </a:r>
            <a:endParaRPr lang="en-US" sz="6600" dirty="0" smtClean="0"/>
          </a:p>
          <a:p>
            <a:pPr algn="ctr"/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Bắt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bóng</a:t>
            </a:r>
            <a:endParaRPr lang="en-US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757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52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Mongolian Baiti</vt:lpstr>
      <vt:lpstr>Times New Roman</vt:lpstr>
      <vt:lpstr>Office Theme</vt:lpstr>
      <vt:lpstr>ỦY BAN NHÂN DÂN QUẬN LONG BIÊN TRƯỜNG MẦM NON HOA SỮA   LĨNH VỰC PHÁT TRIỂN NGÔN NGỮ   Đề tài: Thơ: Ong và Bướm Lứa tuổi: Mẫu giáo bé 3 – 4 tuổi      Năm học: 2022 - 2023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ĐÀO TẠO QUẬN LONG BIÊN TRƯỜNG MẦM NON HOA SỮA    PHÁT TRIỂN NHẬN THỨC   Đề tài: Khám phá đôi bàn chân Lứa tuổi: Mẫu giáo bé Giáo viên: Nguyễn Thị Lan Anh   Năm học: 2020 - 2021</dc:title>
  <dc:creator>Phong4T1</dc:creator>
  <cp:lastModifiedBy>A333</cp:lastModifiedBy>
  <cp:revision>22</cp:revision>
  <dcterms:created xsi:type="dcterms:W3CDTF">2020-10-27T02:27:39Z</dcterms:created>
  <dcterms:modified xsi:type="dcterms:W3CDTF">2022-12-02T20:15:31Z</dcterms:modified>
</cp:coreProperties>
</file>