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F00A-9A49-595D-3A8F-B14C19288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AFB63-C0FF-09D8-EBDF-D266BA4A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3B09-153B-D214-A60E-2813653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2735-E344-4D11-753B-6121C698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3FEB-3962-73D1-97C3-0EB97C7A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B1AD-A1FE-2969-1C3C-86EE89FD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4D9A2-AE7C-55F6-143D-602D41AE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451B-FC79-E56A-5265-82C72966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5BF4-8529-AA10-74F3-10ED10D3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36C0-E0A0-F1F9-BDD0-DB2C23D2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527A-C2EC-9F85-F3F3-538F15025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B5117-0F20-A19D-FD41-18660718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62DB-5350-8DB6-82BD-B97B44ED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69E3-F691-C45B-0C8D-1AD56DD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B0A0-5593-16A8-A696-D3102031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F2D4-1E7C-5EB3-CC36-D01356A3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A8F3-5A92-0B62-2F88-4E220ED2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03D1-9009-FBA5-7011-161DE885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8FAE-DCEA-B445-51E3-8B17666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368B-EF6D-B292-A8AD-F4ACB089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2E17-B879-30DB-562F-869C038B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0F673-87EC-BD86-BC25-D345EE1A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E348-2770-472F-9252-B237AC52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A618-787F-8424-6D53-3055B041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BAF6-FAB9-1175-73C2-E469B705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8E8-DDD8-E0E8-2274-8120A12F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5522-1132-EEE8-EDCA-B62150B0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4562D-6F0A-E1E6-01DB-80324960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60DF-8728-AA80-B397-4C69458C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AF788-D78A-751A-DD24-F3292384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2407B-4F1C-764B-5CEC-9939CF12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6795-A555-C159-16C2-30C17B70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CD9E0-8FA2-526C-BB20-7D5CC863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74C6-B7E9-B12F-8B13-FBDEB0A4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F8C4-1E7C-8839-48A0-D0E4D210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4D4A3-8C9D-0C53-0B33-9AEEABA9B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DB91A-8F5A-29FC-83E8-F0321FED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42E30-D668-1EA0-6793-2D448E6C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AD66D-5620-EC95-6B8B-77DC4C78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BE59-91FB-E91C-F416-06808F93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B952B-E61A-371B-B9FD-E6374DCF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BB0C4-A8FE-19E5-A853-D0AACFDD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153B6-C74B-8B9B-1C69-5F64A07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C359B-652C-EF13-A642-1D2971DD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33F24-190C-D68A-FC8D-7C02C6C0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0885-D5A1-151C-7788-9E89FC38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E8F0-AF7B-43AF-2470-E6B4792F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DDF2-A95D-E47E-2D02-AF6B13C0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32F1-D29A-EFEB-AD1D-B5EAC00C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5088-BF08-63DB-5C66-9C4E8CDB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761D0-1D2C-FE33-B466-2B790525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8A9E-52F9-C002-2641-7FA12D4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819D-9063-DD6E-24C9-5E00AEE2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B3AE7-FCAF-A308-5D68-91DD6E6F8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2532F-8A0B-2849-18E5-35EFA4A1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1B74F-CD98-0DC2-E8EE-F38468D3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BD1C-495B-7ED5-2538-69D78077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68C6-A39E-AD86-C545-BCA6A03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2C303-6327-A76C-B7EC-5698B2D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63C3-AB0B-B57C-AC59-4F3AB6C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BF06-789E-57BC-BBBC-822AD76B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BD20-AEDA-477D-81BF-EBC432C6E4A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B5CC7-9CDD-4EC9-80BE-DAF36F734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6FBA-85A1-1470-5C54-17F8172E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56A1-4639-5489-59BC-95464DE94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7E39-9478-25F8-1B01-E582924F1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B2EDF5-0EA4-C8AF-FAC2-DEF87A524B22}"/>
              </a:ext>
            </a:extLst>
          </p:cNvPr>
          <p:cNvGrpSpPr/>
          <p:nvPr/>
        </p:nvGrpSpPr>
        <p:grpSpPr>
          <a:xfrm>
            <a:off x="-26633" y="0"/>
            <a:ext cx="12218633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E4CB3-89C3-B2C7-BB57-561CE4E3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A5FBD-66E0-FD1E-28BD-C1B58C592029}"/>
                </a:ext>
              </a:extLst>
            </p:cNvPr>
            <p:cNvSpPr txBox="1"/>
            <p:nvPr/>
          </p:nvSpPr>
          <p:spPr>
            <a:xfrm>
              <a:off x="3124940" y="399495"/>
              <a:ext cx="6915705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400" b="1" dirty="0"/>
                <a:t>PHÒNG GIÁO DỤC &amp; ĐÀO TẠO QUẬN LONG BIÊN</a:t>
              </a:r>
            </a:p>
            <a:p>
              <a:r>
                <a:rPr lang="en-US" sz="2400" b="1" dirty="0"/>
                <a:t>                    TRƯỜNG MẦM NON HOA SỮA 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b="1" dirty="0"/>
                <a:t>                           </a:t>
              </a:r>
            </a:p>
            <a:p>
              <a:r>
                <a:rPr lang="en-US" sz="2400" b="1" dirty="0"/>
                <a:t>              </a:t>
              </a:r>
            </a:p>
            <a:p>
              <a:r>
                <a:rPr lang="en-US" sz="2400" b="1" dirty="0"/>
                <a:t>               LĨNH VỰC PHÁT TRIỂN NHẬN THỨC </a:t>
              </a:r>
            </a:p>
            <a:p>
              <a:endParaRPr lang="en-US" sz="2400" dirty="0"/>
            </a:p>
            <a:p>
              <a:r>
                <a:rPr lang="en-US" dirty="0"/>
                <a:t>                       </a:t>
              </a:r>
              <a:r>
                <a:rPr lang="en-US" sz="2000" b="1" dirty="0" err="1"/>
                <a:t>Đề</a:t>
              </a:r>
              <a:r>
                <a:rPr lang="en-US" sz="2000" b="1" dirty="0"/>
                <a:t> </a:t>
              </a:r>
              <a:r>
                <a:rPr lang="en-US" sz="2000" b="1" dirty="0" err="1"/>
                <a:t>tài</a:t>
              </a:r>
              <a:r>
                <a:rPr lang="en-US" sz="2000" b="1" dirty="0"/>
                <a:t>       </a:t>
              </a:r>
              <a:r>
                <a:rPr lang="en-US" sz="2000" dirty="0"/>
                <a:t>: NBTN : </a:t>
              </a:r>
              <a:r>
                <a:rPr lang="en-US" sz="2000" dirty="0" err="1"/>
                <a:t>Đôi</a:t>
              </a:r>
              <a:r>
                <a:rPr lang="en-US" sz="2000" dirty="0"/>
                <a:t> </a:t>
              </a:r>
              <a:r>
                <a:rPr lang="en-US" sz="2000" dirty="0" err="1"/>
                <a:t>bàn</a:t>
              </a:r>
              <a:r>
                <a:rPr lang="en-US" sz="2000" dirty="0"/>
                <a:t> </a:t>
              </a:r>
              <a:r>
                <a:rPr lang="en-US" sz="2000" dirty="0" err="1"/>
                <a:t>tay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Lứa</a:t>
              </a:r>
              <a:r>
                <a:rPr lang="en-US" sz="2000" b="1" dirty="0"/>
                <a:t> </a:t>
              </a:r>
              <a:r>
                <a:rPr lang="en-US" sz="2000" b="1" dirty="0" err="1"/>
                <a:t>tuổi</a:t>
              </a:r>
              <a:r>
                <a:rPr lang="en-US" sz="2000" b="1" dirty="0"/>
                <a:t>   </a:t>
              </a:r>
              <a:r>
                <a:rPr lang="en-US" sz="2000" dirty="0"/>
                <a:t>: </a:t>
              </a:r>
              <a:r>
                <a:rPr lang="en-US" sz="2000" dirty="0" err="1"/>
                <a:t>Nhà</a:t>
              </a:r>
              <a:r>
                <a:rPr lang="en-US" sz="2000" dirty="0"/>
                <a:t> </a:t>
              </a:r>
              <a:r>
                <a:rPr lang="en-US" sz="2000" dirty="0" err="1"/>
                <a:t>trẻ</a:t>
              </a:r>
              <a:r>
                <a:rPr lang="en-US" sz="2000" dirty="0"/>
                <a:t> 24-36 </a:t>
              </a:r>
              <a:r>
                <a:rPr lang="en-US" sz="2000" dirty="0" err="1"/>
                <a:t>tháng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                                        </a:t>
              </a:r>
              <a:r>
                <a:rPr lang="en-US" dirty="0" err="1"/>
                <a:t>Năm</a:t>
              </a:r>
              <a:r>
                <a:rPr lang="en-US" dirty="0"/>
                <a:t> </a:t>
              </a:r>
              <a:r>
                <a:rPr lang="en-US" dirty="0" err="1"/>
                <a:t>học</a:t>
              </a:r>
              <a:r>
                <a:rPr lang="en-US" dirty="0"/>
                <a:t> 2021-2022</a:t>
              </a:r>
            </a:p>
          </p:txBody>
        </p:sp>
      </p:grpSp>
      <p:pic>
        <p:nvPicPr>
          <p:cNvPr id="4" name="Picture 2" descr="C:\Users\Welcome\Downloads\logo (2).jpg">
            <a:extLst>
              <a:ext uri="{FF2B5EF4-FFF2-40B4-BE49-F238E27FC236}">
                <a16:creationId xmlns:a16="http://schemas.microsoft.com/office/drawing/2014/main" id="{E503B005-E856-D83B-940A-394F9128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01" y="1245752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1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4F83-DA42-28BE-FC19-A07DF1A1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F06C58C-F61E-76FC-16DF-91348C28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1014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2A95CC7-654C-8890-0C66-A3FA2CE0A10A}"/>
              </a:ext>
            </a:extLst>
          </p:cNvPr>
          <p:cNvSpPr txBox="1"/>
          <p:nvPr/>
        </p:nvSpPr>
        <p:spPr>
          <a:xfrm>
            <a:off x="5108359" y="932156"/>
            <a:ext cx="324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ĐÔI BÀN TAY 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15D9F2E-441D-4EA1-4B86-C877E38497D7}"/>
              </a:ext>
            </a:extLst>
          </p:cNvPr>
          <p:cNvSpPr/>
          <p:nvPr/>
        </p:nvSpPr>
        <p:spPr>
          <a:xfrm rot="3456867">
            <a:off x="9340514" y="1762974"/>
            <a:ext cx="138258" cy="238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47D5CB-B8E4-EF8F-EC44-8A122FAC1256}"/>
              </a:ext>
            </a:extLst>
          </p:cNvPr>
          <p:cNvSpPr txBox="1"/>
          <p:nvPr/>
        </p:nvSpPr>
        <p:spPr>
          <a:xfrm>
            <a:off x="10452493" y="2057400"/>
            <a:ext cx="15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MU BÀN TAY </a:t>
            </a:r>
          </a:p>
        </p:txBody>
      </p:sp>
    </p:spTree>
    <p:extLst>
      <p:ext uri="{BB962C8B-B14F-4D97-AF65-F5344CB8AC3E}">
        <p14:creationId xmlns:p14="http://schemas.microsoft.com/office/powerpoint/2010/main" val="659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25F-A872-8FED-8940-5F18342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E56234E-099C-788D-AF00-BF62AE6F3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04888"/>
          </a:xfr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F3A3005-E403-502D-BC98-FBF7BA672B5C}"/>
              </a:ext>
            </a:extLst>
          </p:cNvPr>
          <p:cNvSpPr/>
          <p:nvPr/>
        </p:nvSpPr>
        <p:spPr>
          <a:xfrm rot="3058803">
            <a:off x="4602480" y="1289304"/>
            <a:ext cx="164592" cy="305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54EEED-A5C9-BC54-3CBA-8E062EC29955}"/>
              </a:ext>
            </a:extLst>
          </p:cNvPr>
          <p:cNvSpPr txBox="1"/>
          <p:nvPr/>
        </p:nvSpPr>
        <p:spPr>
          <a:xfrm>
            <a:off x="5609970" y="1527048"/>
            <a:ext cx="186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LÒNG BÀN TAY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E4D6871-339E-D71F-9155-F39C6572FDFF}"/>
              </a:ext>
            </a:extLst>
          </p:cNvPr>
          <p:cNvSpPr/>
          <p:nvPr/>
        </p:nvSpPr>
        <p:spPr>
          <a:xfrm rot="3413490">
            <a:off x="9725374" y="1306005"/>
            <a:ext cx="137160" cy="1499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1CA64-2264-CCBA-515E-19FC5BD265EF}"/>
              </a:ext>
            </a:extLst>
          </p:cNvPr>
          <p:cNvSpPr txBox="1"/>
          <p:nvPr/>
        </p:nvSpPr>
        <p:spPr>
          <a:xfrm>
            <a:off x="10459482" y="1527048"/>
            <a:ext cx="147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NGÓN TAY</a:t>
            </a:r>
          </a:p>
        </p:txBody>
      </p:sp>
    </p:spTree>
    <p:extLst>
      <p:ext uri="{BB962C8B-B14F-4D97-AF65-F5344CB8AC3E}">
        <p14:creationId xmlns:p14="http://schemas.microsoft.com/office/powerpoint/2010/main" val="15367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249A-EC37-05FA-5932-461ACD8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FB64-94D3-1F4C-2E53-259563D0C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F3EEB86-45B8-2C31-27A0-7240134D51A3}"/>
              </a:ext>
            </a:extLst>
          </p:cNvPr>
          <p:cNvSpPr/>
          <p:nvPr/>
        </p:nvSpPr>
        <p:spPr>
          <a:xfrm rot="3281907">
            <a:off x="9061140" y="758984"/>
            <a:ext cx="101085" cy="128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970F2-6F49-5B1D-D4B4-22DB283E0B5B}"/>
              </a:ext>
            </a:extLst>
          </p:cNvPr>
          <p:cNvSpPr txBox="1"/>
          <p:nvPr/>
        </p:nvSpPr>
        <p:spPr>
          <a:xfrm>
            <a:off x="9111682" y="594360"/>
            <a:ext cx="135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MÓNG TAY </a:t>
            </a:r>
          </a:p>
        </p:txBody>
      </p:sp>
    </p:spTree>
    <p:extLst>
      <p:ext uri="{BB962C8B-B14F-4D97-AF65-F5344CB8AC3E}">
        <p14:creationId xmlns:p14="http://schemas.microsoft.com/office/powerpoint/2010/main" val="81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0D9-10CD-382F-CE83-1C862ACE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9F1DF5-877E-0360-AB1E-D1739503F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9" y="-166457"/>
            <a:ext cx="12277817" cy="7190913"/>
          </a:xfr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7F8E15-6006-A7B9-DE87-A81F3B1825D9}"/>
              </a:ext>
            </a:extLst>
          </p:cNvPr>
          <p:cNvSpPr txBox="1"/>
          <p:nvPr/>
        </p:nvSpPr>
        <p:spPr>
          <a:xfrm>
            <a:off x="3116061" y="2352583"/>
            <a:ext cx="631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110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09B4-BECE-EF59-570B-64BB761C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97D566-EBF2-B577-FB03-A35BCBD2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995" cy="355994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55A4A-BE64-024A-173E-5F88457B5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4" y="0"/>
            <a:ext cx="624396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27F70-9DAC-DA17-9C0A-BF66D997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" y="3684233"/>
            <a:ext cx="5791199" cy="31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F6BC-F69A-A6F6-09DA-2F1179BF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CD4DD-CE3B-789A-8CD9-EB455A85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Mua cho mẹ xem">
            <a:hlinkClick r:id="" action="ppaction://media"/>
            <a:extLst>
              <a:ext uri="{FF2B5EF4-FFF2-40B4-BE49-F238E27FC236}">
                <a16:creationId xmlns:a16="http://schemas.microsoft.com/office/drawing/2014/main" id="{615F8ED4-7905-707F-0D46-16A245F63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046" y="5057713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5900F-57FD-8144-47D4-47770EF65E16}"/>
              </a:ext>
            </a:extLst>
          </p:cNvPr>
          <p:cNvSpPr txBox="1"/>
          <p:nvPr/>
        </p:nvSpPr>
        <p:spPr>
          <a:xfrm>
            <a:off x="4820575" y="1784412"/>
            <a:ext cx="307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Múa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0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6B51-659C-066F-9A11-DD7D3107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B63CF-7398-B7F3-C3B5-7D94EF7C8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971"/>
            <a:ext cx="12191999" cy="69689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2FC1-6D1E-8280-59C8-256D1BC68D30}"/>
              </a:ext>
            </a:extLst>
          </p:cNvPr>
          <p:cNvSpPr txBox="1"/>
          <p:nvPr/>
        </p:nvSpPr>
        <p:spPr>
          <a:xfrm>
            <a:off x="2476870" y="2530136"/>
            <a:ext cx="545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TC1: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D901E-8162-3256-C94C-A96E15E42BD6}"/>
              </a:ext>
            </a:extLst>
          </p:cNvPr>
          <p:cNvSpPr txBox="1"/>
          <p:nvPr/>
        </p:nvSpPr>
        <p:spPr>
          <a:xfrm>
            <a:off x="2476870" y="3675355"/>
            <a:ext cx="462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TC2:Cùng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B113C-0DA8-6AF7-5B16-6991BEC67EE1}"/>
              </a:ext>
            </a:extLst>
          </p:cNvPr>
          <p:cNvSpPr txBox="1"/>
          <p:nvPr/>
        </p:nvSpPr>
        <p:spPr>
          <a:xfrm>
            <a:off x="2476870" y="5060272"/>
            <a:ext cx="617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3.Kết </a:t>
            </a:r>
            <a:r>
              <a:rPr lang="en-US" sz="2800" dirty="0" err="1">
                <a:solidFill>
                  <a:srgbClr val="FF0000"/>
                </a:solidFill>
              </a:rPr>
              <a:t>thúc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Vận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theo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“</a:t>
            </a:r>
            <a:r>
              <a:rPr lang="en-US" sz="2800" dirty="0" err="1">
                <a:solidFill>
                  <a:srgbClr val="FF0000"/>
                </a:solidFill>
              </a:rPr>
              <a:t>Rửa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tay</a:t>
            </a:r>
            <a:r>
              <a:rPr lang="en-US" sz="2800" dirty="0">
                <a:solidFill>
                  <a:srgbClr val="FF0000"/>
                </a:solidFill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39569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99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New time roman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2022-05-02T15:22:01Z</dcterms:created>
  <dcterms:modified xsi:type="dcterms:W3CDTF">2022-12-04T16:14:47Z</dcterms:modified>
</cp:coreProperties>
</file>