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1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E84F-E6F3-4FE6-A9D6-FFACE8F987C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59F3-3BCB-4B66-B757-EDEECCA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8950" y="582613"/>
            <a:ext cx="6353175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000" b="1" dirty="0">
                <a:latin typeface="+mj-lt"/>
              </a:rPr>
              <a:t>PHÒNG GIÁO DỤC &amp; ĐÀO TẠO QUẬN LONG BIÊN</a:t>
            </a:r>
          </a:p>
          <a:p>
            <a:pPr algn="ctr">
              <a:defRPr/>
            </a:pPr>
            <a:r>
              <a:rPr lang="vi-VN" sz="2000" b="1" dirty="0">
                <a:latin typeface="+mj-lt"/>
              </a:rPr>
              <a:t>TRƯỜNG MẦM NON HOA SỮA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2025" y="2776972"/>
            <a:ext cx="75041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LĨNH VỰC PHÁT TRIỂN NHẬN THỨC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8412" y="3309144"/>
            <a:ext cx="557396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Đề tài : Khám phá con cá vàng</a:t>
            </a:r>
          </a:p>
          <a:p>
            <a:pPr>
              <a:defRPr/>
            </a:pPr>
            <a:r>
              <a:rPr lang="vi-VN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Lứa tuổi: 3-4 </a:t>
            </a:r>
            <a:r>
              <a:rPr lang="vi-VN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tuổi</a:t>
            </a:r>
            <a:endParaRPr lang="vi-VN" sz="32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4594" y="1606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4" y="1351381"/>
            <a:ext cx="1371362" cy="13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9525"/>
            <a:ext cx="12192001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3413" y="2540000"/>
            <a:ext cx="62674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6000" b="1" dirty="0">
                <a:latin typeface="+mj-lt"/>
              </a:rPr>
              <a:t>1. Ổn định tổ chức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56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7966" y="2001838"/>
            <a:ext cx="5928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+mj-lt"/>
              </a:rPr>
              <a:t>2. Nội dung tổ chức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41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40033" y="2548970"/>
            <a:ext cx="4544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smtClean="0">
                <a:latin typeface="+mj-lt"/>
              </a:rPr>
              <a:t>Giáo dục</a:t>
            </a:r>
            <a:endParaRPr lang="en-US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3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6"/>
            <a:ext cx="12191999" cy="6872446"/>
          </a:xfrm>
        </p:spPr>
      </p:pic>
      <p:sp>
        <p:nvSpPr>
          <p:cNvPr id="5" name="TextBox 4"/>
          <p:cNvSpPr txBox="1"/>
          <p:nvPr/>
        </p:nvSpPr>
        <p:spPr>
          <a:xfrm>
            <a:off x="3240035" y="2272937"/>
            <a:ext cx="53976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>
                <a:latin typeface="+mj-lt"/>
              </a:rPr>
              <a:t>Trò chơi 1</a:t>
            </a:r>
          </a:p>
          <a:p>
            <a:pPr algn="ctr"/>
            <a:r>
              <a:rPr lang="vi-VN" sz="5400" b="1" dirty="0" smtClean="0">
                <a:latin typeface="+mj-lt"/>
              </a:rPr>
              <a:t>Thi xem ai nhanh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1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6"/>
            <a:ext cx="12191999" cy="6843744"/>
          </a:xfrm>
        </p:spPr>
      </p:pic>
      <p:sp>
        <p:nvSpPr>
          <p:cNvPr id="5" name="TextBox 4"/>
          <p:cNvSpPr txBox="1"/>
          <p:nvPr/>
        </p:nvSpPr>
        <p:spPr>
          <a:xfrm>
            <a:off x="3414009" y="1709330"/>
            <a:ext cx="49536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>
                <a:latin typeface="+mj-lt"/>
              </a:rPr>
              <a:t>Trò chơi 2</a:t>
            </a: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atin typeface="+mj-lt"/>
              </a:rPr>
              <a:t>nhóm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4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48594" y="2272937"/>
            <a:ext cx="54809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smtClean="0">
                <a:latin typeface="+mj-lt"/>
              </a:rPr>
              <a:t>3. Kết thúc</a:t>
            </a:r>
            <a:endParaRPr lang="en-US" sz="8800" b="1" dirty="0">
              <a:latin typeface="+mj-lt"/>
            </a:endParaRPr>
          </a:p>
        </p:txBody>
      </p:sp>
      <p:pic>
        <p:nvPicPr>
          <p:cNvPr id="6" name="top-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301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7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64</Words>
  <Application>Microsoft Office PowerPoint</Application>
  <PresentationFormat>Widescreen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A333</dc:creator>
  <cp:lastModifiedBy>A333</cp:lastModifiedBy>
  <cp:revision>19</cp:revision>
  <dcterms:created xsi:type="dcterms:W3CDTF">2022-11-03T16:18:14Z</dcterms:created>
  <dcterms:modified xsi:type="dcterms:W3CDTF">2022-12-02T20:40:18Z</dcterms:modified>
</cp:coreProperties>
</file>