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</p:sldMasterIdLst>
  <p:sldIdLst>
    <p:sldId id="291" r:id="rId3"/>
    <p:sldId id="256" r:id="rId4"/>
    <p:sldId id="293" r:id="rId5"/>
    <p:sldId id="257" r:id="rId6"/>
    <p:sldId id="258" r:id="rId7"/>
    <p:sldId id="259" r:id="rId8"/>
    <p:sldId id="294" r:id="rId9"/>
    <p:sldId id="295" r:id="rId10"/>
    <p:sldId id="29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3D851-7B47-C2A5-F388-F179DEC267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679286-1890-7647-3548-A901ED57FA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34ABF8-26DA-FD53-965A-E2E2040CB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4043-ABC7-4CA2-8FD1-605C3EA32621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4EA5FB-FDF5-A18C-970E-58924C821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7DF858-B20C-6B61-6F1F-13BE8E81B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EFB0E-6257-4EA2-A7FE-0D6A12AA7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56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B4A44-C864-5C63-C863-811A8E6D7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E5EBC4-87EF-B1E1-CFCB-E1B207D67F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30A39D-0FA8-0FEE-6F6F-64EC25277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4043-ABC7-4CA2-8FD1-605C3EA32621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57530A-9667-BA96-B35B-0930006DF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3EFD00-D9C8-79AD-167F-8C07FA237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EFB0E-6257-4EA2-A7FE-0D6A12AA7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727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FE4009-1023-8851-C5FF-7BAC686A57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186447-C2D1-091A-82B8-F8541463D1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7E8529-F521-8378-1931-B177FF815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4043-ABC7-4CA2-8FD1-605C3EA32621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34B4D-2160-2184-A653-B09D3E67D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F4591-BCB4-A97C-2BB3-D00266F13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EFB0E-6257-4EA2-A7FE-0D6A12AA7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21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5F5AD93-D4A0-5C03-330E-4AE3DEE1CD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396B05-4195-4F39-E8FC-A579540184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3DD5AA4-E469-1977-C8C4-45C8B9E7DF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7230DF-B57A-41F7-8717-5DBDCDC9D4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6331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4E82E17-19CE-D093-86E1-5DEE2FBFA9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62798E-5D26-6639-10A4-7A2FE8BD12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A039A5B-38DA-1B52-14E9-46A76E2735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78B1EF-5B1C-4CD9-AD6D-5E38695F9C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1758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71EEF3A-E032-BE0A-59BA-4B928C8A70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C7B210B-416C-9BDE-4E27-DEEDAEBB71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D3823D8-5884-AC13-D12B-611844C29A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18174-17AC-4B1F-891E-A0E34E08E9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33531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F571A3-34BF-FC31-8AE1-2ED19B36C0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EAA1E2F-8E11-C5E2-0242-2C47108F7F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7F5B90-D1FA-A48F-3F94-00020D9B17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DE46A-0977-4370-AEFB-5A8210D874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6053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C093776-02E1-C6BC-307A-E20CDB8D84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B724BDF-F075-F34E-7FD3-1ECCA8580C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07E6860-0324-946B-4913-DF7F1382F5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7EC66B-413A-41A1-964E-CE36A8E952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87074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6928A1F-10A4-A8E3-72ED-71AD474730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1813FAF-46F5-C09C-F9B5-6A1A639098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E3E74F2-45E6-F4F6-4FF2-9E95A095D6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909CF-52B4-40AC-B648-781925D6D2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32622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F41CCA9-7756-4D19-8726-34ECABEE75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DC64FFF-08C1-593E-0358-6B1FFEAFE2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F31C01F-5CE7-23BB-CB9A-07B0AA0BEA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4B585-5613-4F19-8BA9-6CB4F493EE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057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CCC24C-70B1-0D2F-6E20-7C2E0ED01E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8C3D42C-5FF3-37C9-33B5-6E6D90FCEE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893A3F-422B-88B1-BEC9-A639CB1CF7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37A080-5259-4B84-A5D7-2EB49A067D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4957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E4D8F-9B7F-FEA2-5301-6BFA42F11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FDBBF-DA26-11C7-B23B-4A008C441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16B6A1-BA5A-0737-CC16-2932B4E26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4043-ABC7-4CA2-8FD1-605C3EA32621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B97080-B1A0-7D61-D99A-6FA3CF550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B7B153-2DB7-EE0A-7F3F-AAAB10113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EFB0E-6257-4EA2-A7FE-0D6A12AA7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2196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0AFA9D-0632-0486-8ECE-B5EAEE659E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733889-3C05-062D-E7B2-60202E805A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A7EDD62-9FD2-0969-D751-A6A24D412F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97DCE1-1E61-41E3-A795-A21109C074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9061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800BA00-72D9-4664-E22D-B9A30B9261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B1801E-00A2-CEBC-9E89-9ACA4039FC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D6A727E-9D76-C8C2-F77B-53B1F06EA8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ABC85D-C200-43AD-9FAD-8C7D3D9A4A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66709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BC05509-E900-11D3-24A7-2416862069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CEC8E3-F0A5-A797-0849-CC41238A6F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BF5CFAE-7212-F8B4-8818-F8C6BD80A2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254CE5-BC19-4AA9-8635-6D082ED15B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9609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70FB8-2CD8-64AD-EAC5-81E49D91F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322458-C480-9D09-5B2A-B6AD1887D8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E8A4F3-3D61-B99C-977F-283C99BCE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4043-ABC7-4CA2-8FD1-605C3EA32621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3DFE76-DD43-D48C-E462-64FC4F120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515B4D-BD40-41FF-4738-5A5F82974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EFB0E-6257-4EA2-A7FE-0D6A12AA7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242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E5B79-49AE-7F92-EF35-AFB9A848A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515D1-0842-5270-CE5F-4FA7469AB0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880C9F-9A43-1628-9272-82344DE90C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820AB2-695E-DA43-4B48-04CF8018A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4043-ABC7-4CA2-8FD1-605C3EA32621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F74B19-94DF-3947-F4AB-36A7A821B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03B99E-D027-EECC-EE30-1F02818B0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EFB0E-6257-4EA2-A7FE-0D6A12AA7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307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5103D-943B-8E2E-33D9-8033A2E2B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5C2501-69BC-F912-0654-346D2B1C76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618072-B989-126B-1EF8-0FC077038B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C43393-627D-285B-ECEB-966B132847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3A59D1-826E-642D-20A7-BB5AB8BCFD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6E22C4-BEAB-E561-8AC1-C5E1DDF15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4043-ABC7-4CA2-8FD1-605C3EA32621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CD818A-A9BD-9F68-3053-C2E441759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7D8FB9-8BE9-0131-0226-9FB703D5F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EFB0E-6257-4EA2-A7FE-0D6A12AA7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70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7B71A-C6FD-0C3D-8211-972CE6FE0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D9BF38-B405-7EB1-371F-2757F493E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4043-ABC7-4CA2-8FD1-605C3EA32621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7CD43C-F2EC-8690-B81D-BA49F04E8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78FDA3-2E83-1DCB-45CF-219B07FE6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EFB0E-6257-4EA2-A7FE-0D6A12AA7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425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EE08AB-817F-DD23-79FA-DFEA1FC23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4043-ABC7-4CA2-8FD1-605C3EA32621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A25076-96A9-FC34-A535-F26DB5836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B18176-3E66-21E2-417F-82A6BAEAD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EFB0E-6257-4EA2-A7FE-0D6A12AA7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412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A4B97-3EEB-DDFA-ABEA-0D39A8018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3D93D1-0119-56A2-C0C1-52EEBC59B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712F73-D793-0CCD-5D3F-0759251ECA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0B660C-B7C3-F54C-74D7-C373B2357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4043-ABC7-4CA2-8FD1-605C3EA32621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2F26FF-E21F-B26B-A5D6-B8C7167E7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5FB9E6-DAE7-4EC8-304B-69FA1AFD9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EFB0E-6257-4EA2-A7FE-0D6A12AA7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353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63BE2-19DC-D8A3-766C-76261EDB9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71EADC-9391-E5B5-E856-4EC6065F57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EC2A11-3854-5B70-2656-4C805A66DC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7D55C3-77FD-94D7-4105-809366D6B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4043-ABC7-4CA2-8FD1-605C3EA32621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EA6A79-B35C-FD13-7AE8-8E698CAC5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BB457D-5A93-FF06-D0B5-6ED7F5067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EFB0E-6257-4EA2-A7FE-0D6A12AA7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214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91EBEA-6F15-D85D-28A3-665BC61B1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5D80E3-42DE-98D3-28B3-E80B2DD12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5D7A90-D0FA-DE73-8AEA-41419B63FB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34043-ABC7-4CA2-8FD1-605C3EA32621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0CE45F-91B8-EE9A-AD30-4603FEB081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DC78C-1870-5913-DE15-F57661B8F6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EFB0E-6257-4EA2-A7FE-0D6A12AA7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87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14F4937-B563-71DA-945D-970E4E9059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80840B5-427E-00D8-3A56-8C46A37BE9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F87971B-4733-FA3B-F609-4965A3F3330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80D0EB2-6C9E-4180-4F70-AC4C5CB8FD6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6F831A9-0524-7E44-AE51-3E9362B6297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30E14071-8DA7-4FD2-A910-53219AF519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5740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gif"/><Relationship Id="rId7" Type="http://schemas.openxmlformats.org/officeDocument/2006/relationships/image" Target="../media/image6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springdecoul0">
            <a:extLst>
              <a:ext uri="{FF2B5EF4-FFF2-40B4-BE49-F238E27FC236}">
                <a16:creationId xmlns:a16="http://schemas.microsoft.com/office/drawing/2014/main" id="{5B56D463-58A6-E6DB-2E76-3912A474E9B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933701" y="-952500"/>
            <a:ext cx="523875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5" descr="060214cbminiringfz5">
            <a:extLst>
              <a:ext uri="{FF2B5EF4-FFF2-40B4-BE49-F238E27FC236}">
                <a16:creationId xmlns:a16="http://schemas.microsoft.com/office/drawing/2014/main" id="{CDC61CB3-2CAE-5A4A-1B03-21A9AB01F27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57200"/>
            <a:ext cx="762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7" descr="springdecoul0">
            <a:extLst>
              <a:ext uri="{FF2B5EF4-FFF2-40B4-BE49-F238E27FC236}">
                <a16:creationId xmlns:a16="http://schemas.microsoft.com/office/drawing/2014/main" id="{F0874357-A998-550B-2259-EC17CE4C6B2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953501" y="-952500"/>
            <a:ext cx="523875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0" descr="060214cbminiringfz5">
            <a:extLst>
              <a:ext uri="{FF2B5EF4-FFF2-40B4-BE49-F238E27FC236}">
                <a16:creationId xmlns:a16="http://schemas.microsoft.com/office/drawing/2014/main" id="{5C64E411-9084-6C30-5AF8-4335F61B2E0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600" y="381000"/>
            <a:ext cx="762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1" descr="bbojjww2">
            <a:extLst>
              <a:ext uri="{FF2B5EF4-FFF2-40B4-BE49-F238E27FC236}">
                <a16:creationId xmlns:a16="http://schemas.microsoft.com/office/drawing/2014/main" id="{ACCB44B6-BC52-A0A8-A25F-D1469FFC87F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52600" y="4953000"/>
            <a:ext cx="7620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12" descr="bbojjww2">
            <a:extLst>
              <a:ext uri="{FF2B5EF4-FFF2-40B4-BE49-F238E27FC236}">
                <a16:creationId xmlns:a16="http://schemas.microsoft.com/office/drawing/2014/main" id="{369DDF7D-01A3-CB70-BD8A-741EE00CA61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200" y="5029200"/>
            <a:ext cx="8382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0" name="Rectangle 13">
            <a:extLst>
              <a:ext uri="{FF2B5EF4-FFF2-40B4-BE49-F238E27FC236}">
                <a16:creationId xmlns:a16="http://schemas.microsoft.com/office/drawing/2014/main" id="{E37BE785-730C-EBA3-D6A3-1D481075A0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838200"/>
            <a:ext cx="7848600" cy="4953000"/>
          </a:xfrm>
        </p:spPr>
        <p:txBody>
          <a:bodyPr/>
          <a:lstStyle/>
          <a:p>
            <a:pPr eaLnBrk="1" hangingPunct="1">
              <a:defRPr/>
            </a:pPr>
            <a:b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PHÒNG GD &amp; ĐT QUẬN LONG BIÊN </a:t>
            </a:r>
            <a:b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 MẦM NON HOA SỮA </a:t>
            </a:r>
            <a:b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động: Làm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 học</a:t>
            </a:r>
            <a:b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Thơ “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chuối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b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D1 (24-36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b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2021-2022</a:t>
            </a:r>
            <a:endParaRPr lang="en-US" sz="3200" b="1" dirty="0">
              <a:solidFill>
                <a:srgbClr val="990033"/>
              </a:solidFill>
              <a:latin typeface=".VnVogueH" pitchFamily="34" charset="0"/>
            </a:endParaRPr>
          </a:p>
        </p:txBody>
      </p:sp>
      <p:pic>
        <p:nvPicPr>
          <p:cNvPr id="2057" name="Picture 14" descr="3">
            <a:extLst>
              <a:ext uri="{FF2B5EF4-FFF2-40B4-BE49-F238E27FC236}">
                <a16:creationId xmlns:a16="http://schemas.microsoft.com/office/drawing/2014/main" id="{F04F7FE9-3FB3-5388-4113-513B384E6B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6324600"/>
            <a:ext cx="3733800" cy="34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1" descr="GARLANBELS1">
            <a:extLst>
              <a:ext uri="{FF2B5EF4-FFF2-40B4-BE49-F238E27FC236}">
                <a16:creationId xmlns:a16="http://schemas.microsoft.com/office/drawing/2014/main" id="{135173A9-9473-CE18-BFA1-BB82C84ECD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81000"/>
            <a:ext cx="5334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1" descr="GARLANBELS1">
            <a:extLst>
              <a:ext uri="{FF2B5EF4-FFF2-40B4-BE49-F238E27FC236}">
                <a16:creationId xmlns:a16="http://schemas.microsoft.com/office/drawing/2014/main" id="{9AC44C73-C9C9-1FBA-158B-0C97814DAA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220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1" descr="GARLANBELS1">
            <a:extLst>
              <a:ext uri="{FF2B5EF4-FFF2-40B4-BE49-F238E27FC236}">
                <a16:creationId xmlns:a16="http://schemas.microsoft.com/office/drawing/2014/main" id="{0BC2FE87-4142-169F-18A0-3D17D0835B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638800"/>
            <a:ext cx="9220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11" descr="GARLANBELS1">
            <a:extLst>
              <a:ext uri="{FF2B5EF4-FFF2-40B4-BE49-F238E27FC236}">
                <a16:creationId xmlns:a16="http://schemas.microsoft.com/office/drawing/2014/main" id="{9D04CE2C-8374-DC37-537B-0252DDE063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4688" y="838200"/>
            <a:ext cx="1255712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 descr="C:\Users\Welcome\Downloads\logo (2).jpg">
            <a:extLst>
              <a:ext uri="{FF2B5EF4-FFF2-40B4-BE49-F238E27FC236}">
                <a16:creationId xmlns:a16="http://schemas.microsoft.com/office/drawing/2014/main" id="{217C1202-E165-6AF5-F81C-2265B738D7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6434" y="2160588"/>
            <a:ext cx="997131" cy="1001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F685518-BAD4-AE61-ECDA-A983ED9442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FB4A3542-DE8C-DFF1-6968-3D54DC0CDF8B}"/>
              </a:ext>
            </a:extLst>
          </p:cNvPr>
          <p:cNvSpPr/>
          <p:nvPr/>
        </p:nvSpPr>
        <p:spPr>
          <a:xfrm>
            <a:off x="665019" y="1427020"/>
            <a:ext cx="10695708" cy="354676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1.Ổn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’’</a:t>
            </a:r>
          </a:p>
        </p:txBody>
      </p:sp>
    </p:spTree>
    <p:extLst>
      <p:ext uri="{BB962C8B-B14F-4D97-AF65-F5344CB8AC3E}">
        <p14:creationId xmlns:p14="http://schemas.microsoft.com/office/powerpoint/2010/main" val="2990283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F685518-BAD4-AE61-ECDA-A983ED9442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FB4A3542-DE8C-DFF1-6968-3D54DC0CDF8B}"/>
              </a:ext>
            </a:extLst>
          </p:cNvPr>
          <p:cNvSpPr/>
          <p:nvPr/>
        </p:nvSpPr>
        <p:spPr>
          <a:xfrm>
            <a:off x="-1" y="878888"/>
            <a:ext cx="8052047" cy="368423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vi-VN" sz="4000" b="1" dirty="0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pháp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1 :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đọc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diễn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cảm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2: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đọc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ảnh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86A3B6D-EAEA-F3EA-53F0-D20611919B7C}"/>
              </a:ext>
            </a:extLst>
          </p:cNvPr>
          <p:cNvSpPr txBox="1"/>
          <p:nvPr/>
        </p:nvSpPr>
        <p:spPr>
          <a:xfrm>
            <a:off x="8516645" y="1083075"/>
            <a:ext cx="367535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Quả chuối nhỏ</a:t>
            </a:r>
            <a:br>
              <a:rPr lang="vi-VN" sz="2800" dirty="0"/>
            </a:br>
            <a:r>
              <a:rPr lang="vi-VN" sz="28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Bé bóc vỏ</a:t>
            </a:r>
            <a:br>
              <a:rPr lang="vi-VN" sz="2800" dirty="0"/>
            </a:br>
            <a:r>
              <a:rPr lang="vi-VN" sz="28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Mời bố xơi.</a:t>
            </a:r>
            <a:br>
              <a:rPr lang="vi-VN" sz="2800" dirty="0"/>
            </a:br>
            <a:r>
              <a:rPr lang="vi-VN" sz="28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Bố mỉm cười</a:t>
            </a:r>
            <a:br>
              <a:rPr lang="vi-VN" sz="2800" dirty="0"/>
            </a:br>
            <a:r>
              <a:rPr lang="vi-VN" sz="28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Nhường phần mẹ</a:t>
            </a:r>
            <a:br>
              <a:rPr lang="vi-VN" sz="2800" dirty="0"/>
            </a:br>
            <a:r>
              <a:rPr lang="vi-VN" sz="28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Mẹ lặng lẽ</a:t>
            </a:r>
            <a:br>
              <a:rPr lang="vi-VN" sz="2800" dirty="0"/>
            </a:br>
            <a:r>
              <a:rPr lang="vi-VN" sz="28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Đưa biếu bà</a:t>
            </a:r>
            <a:br>
              <a:rPr lang="vi-VN" sz="2800" dirty="0"/>
            </a:br>
            <a:r>
              <a:rPr lang="vi-VN" sz="28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Bà cười xòa</a:t>
            </a:r>
            <a:br>
              <a:rPr lang="vi-VN" sz="2800" dirty="0"/>
            </a:br>
            <a:r>
              <a:rPr lang="vi-VN" sz="28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Dành cho bé.</a:t>
            </a:r>
            <a:br>
              <a:rPr lang="vi-VN" sz="2800" dirty="0"/>
            </a:br>
            <a:r>
              <a:rPr lang="vi-VN" sz="28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Ồ lạ thế</a:t>
            </a:r>
            <a:br>
              <a:rPr lang="vi-VN" sz="2800" dirty="0"/>
            </a:br>
            <a:r>
              <a:rPr lang="vi-VN" sz="28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Quả chuối thôi</a:t>
            </a:r>
            <a:br>
              <a:rPr lang="vi-VN" sz="2800" dirty="0"/>
            </a:br>
            <a:r>
              <a:rPr lang="vi-VN" sz="28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Cả nhà vui</a:t>
            </a:r>
            <a:br>
              <a:rPr lang="vi-VN" sz="2800" dirty="0"/>
            </a:br>
            <a:r>
              <a:rPr lang="vi-VN" sz="28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Ăn chẳng hết.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50632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C218DF5-661E-A901-41A8-98671AD53C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328"/>
            <a:ext cx="12192000" cy="684167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68B7F26-AAA1-37AC-C63F-447AADB5619F}"/>
              </a:ext>
            </a:extLst>
          </p:cNvPr>
          <p:cNvSpPr txBox="1"/>
          <p:nvPr/>
        </p:nvSpPr>
        <p:spPr>
          <a:xfrm>
            <a:off x="854476" y="775875"/>
            <a:ext cx="616554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4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Quả chuối nhỏ</a:t>
            </a:r>
            <a:br>
              <a:rPr lang="vi-VN" sz="2400" dirty="0">
                <a:solidFill>
                  <a:srgbClr val="FF0000"/>
                </a:solidFill>
              </a:rPr>
            </a:br>
            <a:r>
              <a:rPr lang="vi-VN" sz="24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Bé bóc vỏ</a:t>
            </a:r>
            <a:br>
              <a:rPr lang="vi-VN" sz="2400" dirty="0">
                <a:solidFill>
                  <a:srgbClr val="FF0000"/>
                </a:solidFill>
              </a:rPr>
            </a:br>
            <a:r>
              <a:rPr lang="vi-VN" sz="24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Mời bố xơi.</a:t>
            </a:r>
            <a:br>
              <a:rPr lang="vi-VN" sz="2400" dirty="0">
                <a:solidFill>
                  <a:srgbClr val="FF0000"/>
                </a:solidFill>
              </a:rPr>
            </a:b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352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99D7889-B766-F282-F2C7-94BDB8116D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7654" y="0"/>
            <a:ext cx="12191999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7E25CE4-709A-C64E-9644-C033973A405D}"/>
              </a:ext>
            </a:extLst>
          </p:cNvPr>
          <p:cNvSpPr txBox="1"/>
          <p:nvPr/>
        </p:nvSpPr>
        <p:spPr>
          <a:xfrm>
            <a:off x="419470" y="875320"/>
            <a:ext cx="616554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Bố mỉm cười</a:t>
            </a:r>
            <a:br>
              <a:rPr lang="vi-VN" sz="2800" dirty="0">
                <a:solidFill>
                  <a:srgbClr val="FF0000"/>
                </a:solidFill>
              </a:rPr>
            </a:br>
            <a:r>
              <a:rPr lang="vi-VN" sz="28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Nhường phần mẹ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776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200B07C-2515-7E2A-4092-B8A01D119A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736A08A-8874-0A9A-D64F-7BDCAE57C10A}"/>
              </a:ext>
            </a:extLst>
          </p:cNvPr>
          <p:cNvSpPr txBox="1"/>
          <p:nvPr/>
        </p:nvSpPr>
        <p:spPr>
          <a:xfrm>
            <a:off x="410593" y="337324"/>
            <a:ext cx="616554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6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Mẹ lặng lẽ</a:t>
            </a:r>
            <a:br>
              <a:rPr lang="vi-VN" sz="3600" dirty="0">
                <a:solidFill>
                  <a:srgbClr val="FF0000"/>
                </a:solidFill>
              </a:rPr>
            </a:br>
            <a:r>
              <a:rPr lang="vi-VN" sz="36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Đưa biếu bà</a:t>
            </a:r>
            <a:br>
              <a:rPr lang="vi-VN" sz="3600" dirty="0">
                <a:solidFill>
                  <a:srgbClr val="FF0000"/>
                </a:solidFill>
              </a:rPr>
            </a:b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350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66222-E8E7-AE45-F661-2D2525625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EAE77FBF-237F-053F-8CCC-CEA524ADDE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"/>
            <a:ext cx="6096000" cy="6924582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B4205D2-98E3-D1F2-A465-11B468AA12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096000" cy="698672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A967BEC-024B-3E3B-73CA-95F8920362D8}"/>
              </a:ext>
            </a:extLst>
          </p:cNvPr>
          <p:cNvSpPr txBox="1"/>
          <p:nvPr/>
        </p:nvSpPr>
        <p:spPr>
          <a:xfrm>
            <a:off x="589625" y="668913"/>
            <a:ext cx="613003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Bà cười xòa</a:t>
            </a:r>
            <a:br>
              <a:rPr lang="vi-VN" sz="2800" dirty="0">
                <a:solidFill>
                  <a:srgbClr val="FF0000"/>
                </a:solidFill>
              </a:rPr>
            </a:br>
            <a:r>
              <a:rPr lang="vi-VN" sz="28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Dành cho bé.</a:t>
            </a:r>
            <a:br>
              <a:rPr lang="vi-VN" sz="2800" dirty="0">
                <a:solidFill>
                  <a:srgbClr val="FF0000"/>
                </a:solidFill>
              </a:rPr>
            </a:b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136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0C0DE-11FD-2763-EA12-66368F4DF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0DB89B0-BCFB-B643-9EE7-01C06FC662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79" y="-1"/>
            <a:ext cx="4646720" cy="7066625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AC03946-E14A-222A-60EE-32C65BAB32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6720" y="0"/>
            <a:ext cx="3808519" cy="693789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3672AD2-515B-1753-0B8E-AB8857C5FB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7546" y="-1"/>
            <a:ext cx="4974453" cy="685799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EEB8E1C-2F75-C064-E7A3-A83F61926B80}"/>
              </a:ext>
            </a:extLst>
          </p:cNvPr>
          <p:cNvSpPr txBox="1"/>
          <p:nvPr/>
        </p:nvSpPr>
        <p:spPr>
          <a:xfrm>
            <a:off x="249317" y="199614"/>
            <a:ext cx="613003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Ồ lạ thế</a:t>
            </a:r>
            <a:br>
              <a:rPr lang="vi-VN" sz="2800" dirty="0">
                <a:solidFill>
                  <a:srgbClr val="FF0000"/>
                </a:solidFill>
              </a:rPr>
            </a:br>
            <a:r>
              <a:rPr lang="vi-VN" sz="28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Quả chuối thôi</a:t>
            </a:r>
            <a:br>
              <a:rPr lang="vi-VN" sz="2800" dirty="0">
                <a:solidFill>
                  <a:srgbClr val="FF0000"/>
                </a:solidFill>
              </a:rPr>
            </a:br>
            <a:r>
              <a:rPr lang="vi-VN" sz="28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Cả nhà vui</a:t>
            </a:r>
            <a:br>
              <a:rPr lang="vi-VN" sz="2800" dirty="0">
                <a:solidFill>
                  <a:srgbClr val="FF0000"/>
                </a:solidFill>
              </a:rPr>
            </a:br>
            <a:r>
              <a:rPr lang="vi-VN" sz="28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Ăn chẳng hết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357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1C59A-12BD-3CD5-9E22-62D472D59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155E3BA-29D8-2FF6-5FD6-24EE11A27E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80AE6A9-9F3C-C5DA-EC64-74EECE9AE510}"/>
              </a:ext>
            </a:extLst>
          </p:cNvPr>
          <p:cNvSpPr txBox="1"/>
          <p:nvPr/>
        </p:nvSpPr>
        <p:spPr>
          <a:xfrm>
            <a:off x="3657600" y="3045041"/>
            <a:ext cx="19720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3.Kết </a:t>
            </a:r>
            <a:r>
              <a:rPr lang="en-US" sz="3200" dirty="0" err="1"/>
              <a:t>thúc</a:t>
            </a:r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24104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194</Words>
  <Application>Microsoft Office PowerPoint</Application>
  <PresentationFormat>Widescreen</PresentationFormat>
  <Paragraphs>12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.VnVogueH</vt:lpstr>
      <vt:lpstr>Arial</vt:lpstr>
      <vt:lpstr>Calibri</vt:lpstr>
      <vt:lpstr>Calibri Light</vt:lpstr>
      <vt:lpstr>Roboto</vt:lpstr>
      <vt:lpstr>Times New Roman</vt:lpstr>
      <vt:lpstr>Office Theme</vt:lpstr>
      <vt:lpstr>1_Default Design</vt:lpstr>
      <vt:lpstr> PHÒNG GD &amp; ĐT QUẬN LONG BIÊN  TRƯỜNG MẦM NON HOA SỮA     Hoạt động: Làm quen văn học Đề tài: Thơ “Quả chuối nhỏ” Lứa tuổi : Nhà trẻ D1 (24-36 tháng )  Năm học 2021-2022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HVC</dc:creator>
  <cp:lastModifiedBy>Administrator</cp:lastModifiedBy>
  <cp:revision>5</cp:revision>
  <dcterms:created xsi:type="dcterms:W3CDTF">2022-10-18T06:18:45Z</dcterms:created>
  <dcterms:modified xsi:type="dcterms:W3CDTF">2022-12-04T15:26:30Z</dcterms:modified>
</cp:coreProperties>
</file>