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1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11" Type="http://schemas.openxmlformats.org/officeDocument/2006/relationships/slide" Target="slide9.xml"/><Relationship Id="rId5" Type="http://schemas.openxmlformats.org/officeDocument/2006/relationships/image" Target="../media/image12.gif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slide" Target="slide10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dirty="0"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sz="2000" dirty="0">
                <a:cs typeface="Times New Roman" pitchFamily="18" charset="0"/>
              </a:rPr>
              <a:t>TRƯỜNG</a:t>
            </a:r>
            <a:r>
              <a:rPr lang="en-US" sz="2000" dirty="0"/>
              <a:t> MẦM NON HOA SỮA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675599" y="3133447"/>
            <a:ext cx="96492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36C4E49-24BC-F3DC-738B-E7E03A4C132C}"/>
              </a:ext>
            </a:extLst>
          </p:cNvPr>
          <p:cNvSpPr txBox="1"/>
          <p:nvPr/>
        </p:nvSpPr>
        <p:spPr>
          <a:xfrm>
            <a:off x="4889241" y="593426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2022-2023</a:t>
            </a:r>
            <a:endParaRPr lang="vi-VN" dirty="0"/>
          </a:p>
        </p:txBody>
      </p:sp>
      <p:pic>
        <p:nvPicPr>
          <p:cNvPr id="8" name="Picture 2" descr="C:\Users\Welcome\Downloads\logo (2).jpg">
            <a:extLst>
              <a:ext uri="{FF2B5EF4-FFF2-40B4-BE49-F238E27FC236}">
                <a16:creationId xmlns:a16="http://schemas.microsoft.com/office/drawing/2014/main" id="{1B11F139-DDDD-B2FD-DE3C-898BE694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34" y="2047928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113</Words>
  <Application>Microsoft Office PowerPoint</Application>
  <PresentationFormat>Màn hình rộng</PresentationFormat>
  <Paragraphs>31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Calibri Light</vt:lpstr>
      <vt:lpstr>Calibri</vt:lpstr>
      <vt:lpstr>Times New Roman</vt:lpstr>
      <vt:lpstr>Tahoma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Phạm Thanh Ngân</cp:lastModifiedBy>
  <cp:revision>18</cp:revision>
  <dcterms:created xsi:type="dcterms:W3CDTF">2018-07-11T00:54:56Z</dcterms:created>
  <dcterms:modified xsi:type="dcterms:W3CDTF">2022-12-02T08:25:07Z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