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9" r:id="rId12"/>
    <p:sldId id="271" r:id="rId13"/>
    <p:sldId id="277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2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5.png"/><Relationship Id="rId5" Type="http://schemas.microsoft.com/office/2007/relationships/media" Target="../media/media8.mp3"/><Relationship Id="rId10" Type="http://schemas.openxmlformats.org/officeDocument/2006/relationships/image" Target="../media/image4.png"/><Relationship Id="rId4" Type="http://schemas.openxmlformats.org/officeDocument/2006/relationships/video" Target="../media/media7.wmv"/><Relationship Id="rId9" Type="http://schemas.openxmlformats.org/officeDocument/2006/relationships/image" Target="../media/image14.jp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09" y="-135732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87351" y="2191975"/>
            <a:ext cx="3499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Palatino Linotype" pitchFamily="18" charset="0"/>
              </a:rPr>
              <a:t>Lứa</a:t>
            </a: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Palatino Linotype" pitchFamily="18" charset="0"/>
              </a:rPr>
              <a:t>tuổi</a:t>
            </a: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</a:rPr>
              <a:t>  : </a:t>
            </a:r>
            <a:r>
              <a:rPr lang="en-US" sz="2000" dirty="0" err="1">
                <a:solidFill>
                  <a:srgbClr val="FF0000"/>
                </a:solidFill>
                <a:latin typeface="Palatino Linotype" pitchFamily="18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Palatino Linotype" pitchFamily="18" charset="0"/>
              </a:rPr>
              <a:t>trẻ</a:t>
            </a: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</a:rPr>
              <a:t> D1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0469" y="1796183"/>
            <a:ext cx="848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Plantagenet Cherokee" pitchFamily="18" charset="0"/>
              </a:rPr>
              <a:t>HOẠT ĐỘNG NHẬN BIẾT MÀU ĐỎ 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Plantagenet Cherokee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Plantagenet Cherokee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82910-B665-7C41-60F4-4D8E6093DA70}"/>
              </a:ext>
            </a:extLst>
          </p:cNvPr>
          <p:cNvSpPr txBox="1"/>
          <p:nvPr/>
        </p:nvSpPr>
        <p:spPr>
          <a:xfrm>
            <a:off x="2714624" y="114200"/>
            <a:ext cx="513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PHÒNG GD &amp; ĐT QUẬN LONG BIÊN </a:t>
            </a:r>
          </a:p>
          <a:p>
            <a:pPr algn="ctr"/>
            <a:r>
              <a:rPr lang="en-US" dirty="0"/>
              <a:t>TRƯỜNG MẦM NON HOA SỮA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78335-A792-0475-0E9C-326F99C37CFC}"/>
              </a:ext>
            </a:extLst>
          </p:cNvPr>
          <p:cNvSpPr txBox="1"/>
          <p:nvPr/>
        </p:nvSpPr>
        <p:spPr>
          <a:xfrm>
            <a:off x="4421981" y="3843338"/>
            <a:ext cx="233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/>
              <a:t> 2021-2022</a:t>
            </a:r>
            <a:endParaRPr lang="en-US" dirty="0"/>
          </a:p>
        </p:txBody>
      </p:sp>
      <p:pic>
        <p:nvPicPr>
          <p:cNvPr id="5" name="Picture 2" descr="C:\Users\Welcome\Downloads\logo (2).jpg">
            <a:extLst>
              <a:ext uri="{FF2B5EF4-FFF2-40B4-BE49-F238E27FC236}">
                <a16:creationId xmlns:a16="http://schemas.microsoft.com/office/drawing/2014/main" id="{206EF1C3-3468-1290-860A-3FC799D6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09" y="824059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549" y="-83312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914399"/>
            <a:ext cx="12189063" cy="5881688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00">
        <p159:morph option="byObjec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53</Words>
  <Application>Microsoft Office PowerPoint</Application>
  <PresentationFormat>Custom</PresentationFormat>
  <Paragraphs>8</Paragraphs>
  <Slides>13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115</cp:revision>
  <dcterms:created xsi:type="dcterms:W3CDTF">2022-05-01T06:34:40Z</dcterms:created>
  <dcterms:modified xsi:type="dcterms:W3CDTF">2022-12-04T13:57:32Z</dcterms:modified>
</cp:coreProperties>
</file>