
<file path=[Content_Types].xml><?xml version="1.0" encoding="utf-8"?>
<Types xmlns="http://schemas.openxmlformats.org/package/2006/content-types">
  <Default Extension="png" ContentType="image/png"/>
  <Default Extension="wma" ContentType="audio/x-ms-wma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9" r:id="rId3"/>
    <p:sldId id="257" r:id="rId4"/>
    <p:sldId id="258" r:id="rId5"/>
    <p:sldId id="260" r:id="rId6"/>
    <p:sldId id="261" r:id="rId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546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17A0D1-0783-4528-8C43-257BDA0C11CC}" type="datetimeFigureOut">
              <a:rPr lang="en-US" smtClean="0"/>
              <a:t>12/5/2022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129603-3F7F-40E0-AE21-E06D58394A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4454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17A0D1-0783-4528-8C43-257BDA0C11CC}" type="datetimeFigureOut">
              <a:rPr lang="en-US" smtClean="0"/>
              <a:t>12/5/2022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129603-3F7F-40E0-AE21-E06D58394A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07527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17A0D1-0783-4528-8C43-257BDA0C11CC}" type="datetimeFigureOut">
              <a:rPr lang="en-US" smtClean="0"/>
              <a:t>12/5/2022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129603-3F7F-40E0-AE21-E06D58394A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21380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17A0D1-0783-4528-8C43-257BDA0C11CC}" type="datetimeFigureOut">
              <a:rPr lang="en-US" smtClean="0"/>
              <a:t>12/5/2022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129603-3F7F-40E0-AE21-E06D58394A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03502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17A0D1-0783-4528-8C43-257BDA0C11CC}" type="datetimeFigureOut">
              <a:rPr lang="en-US" smtClean="0"/>
              <a:t>12/5/2022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129603-3F7F-40E0-AE21-E06D58394A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27362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17A0D1-0783-4528-8C43-257BDA0C11CC}" type="datetimeFigureOut">
              <a:rPr lang="en-US" smtClean="0"/>
              <a:t>12/5/2022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129603-3F7F-40E0-AE21-E06D58394A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89399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17A0D1-0783-4528-8C43-257BDA0C11CC}" type="datetimeFigureOut">
              <a:rPr lang="en-US" smtClean="0"/>
              <a:t>12/5/2022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129603-3F7F-40E0-AE21-E06D58394A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86821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17A0D1-0783-4528-8C43-257BDA0C11CC}" type="datetimeFigureOut">
              <a:rPr lang="en-US" smtClean="0"/>
              <a:t>12/5/2022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129603-3F7F-40E0-AE21-E06D58394A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6730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17A0D1-0783-4528-8C43-257BDA0C11CC}" type="datetimeFigureOut">
              <a:rPr lang="en-US" smtClean="0"/>
              <a:t>12/5/2022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129603-3F7F-40E0-AE21-E06D58394A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81882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17A0D1-0783-4528-8C43-257BDA0C11CC}" type="datetimeFigureOut">
              <a:rPr lang="en-US" smtClean="0"/>
              <a:t>12/5/2022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129603-3F7F-40E0-AE21-E06D58394A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40477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17A0D1-0783-4528-8C43-257BDA0C11CC}" type="datetimeFigureOut">
              <a:rPr lang="en-US" smtClean="0"/>
              <a:t>12/5/2022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129603-3F7F-40E0-AE21-E06D58394A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94148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17A0D1-0783-4528-8C43-257BDA0C11CC}" type="datetimeFigureOut">
              <a:rPr lang="en-US" smtClean="0"/>
              <a:t>12/5/2022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129603-3F7F-40E0-AE21-E06D58394A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65639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.wma"/><Relationship Id="rId1" Type="http://schemas.microsoft.com/office/2007/relationships/media" Target="../media/media1.wma"/><Relationship Id="rId5" Type="http://schemas.openxmlformats.org/officeDocument/2006/relationships/image" Target="../media/image2.png"/><Relationship Id="rId4" Type="http://schemas.openxmlformats.org/officeDocument/2006/relationships/image" Target="../media/image1.jp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khoi dong.wma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534400" y="6320481"/>
            <a:ext cx="609600" cy="6096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304800" y="560773"/>
            <a:ext cx="8458200" cy="5029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smtClean="0">
                <a:ln>
                  <a:solidFill>
                    <a:srgbClr val="FFFF00"/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GIÁO ÁN </a:t>
            </a:r>
          </a:p>
          <a:p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                      </a:t>
            </a:r>
            <a:r>
              <a:rPr lang="en-US" sz="3200" b="1" dirty="0" err="1" smtClean="0">
                <a:ln>
                  <a:solidFill>
                    <a:srgbClr val="FFFF00"/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Phát</a:t>
            </a:r>
            <a:r>
              <a:rPr lang="en-US" sz="3200" b="1" dirty="0" smtClean="0">
                <a:ln>
                  <a:solidFill>
                    <a:srgbClr val="FFFF00"/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n>
                  <a:solidFill>
                    <a:srgbClr val="FFFF00"/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triển</a:t>
            </a:r>
            <a:r>
              <a:rPr lang="en-US" sz="3200" b="1" dirty="0" smtClean="0">
                <a:ln>
                  <a:solidFill>
                    <a:srgbClr val="FFFF00"/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n>
                  <a:solidFill>
                    <a:srgbClr val="FFFF00"/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vận</a:t>
            </a:r>
            <a:r>
              <a:rPr lang="en-US" sz="3200" b="1" dirty="0" smtClean="0">
                <a:ln>
                  <a:solidFill>
                    <a:srgbClr val="FFFF00"/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n>
                  <a:solidFill>
                    <a:srgbClr val="FFFF00"/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3200" b="1" dirty="0" smtClean="0">
                <a:ln>
                  <a:solidFill>
                    <a:srgbClr val="FFFF00"/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en-US" sz="3200" b="1" dirty="0" smtClean="0">
                <a:ln>
                  <a:solidFill>
                    <a:srgbClr val="FFFF00"/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           VĐCB: </a:t>
            </a:r>
            <a:r>
              <a:rPr lang="en-US" sz="3200" b="1" dirty="0" err="1" smtClean="0">
                <a:ln>
                  <a:solidFill>
                    <a:srgbClr val="FFFF00"/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Trườn</a:t>
            </a:r>
            <a:r>
              <a:rPr lang="en-US" sz="3200" b="1" dirty="0" smtClean="0">
                <a:ln>
                  <a:solidFill>
                    <a:srgbClr val="FFFF00"/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n>
                  <a:solidFill>
                    <a:srgbClr val="FFFF00"/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sz="3200" b="1" dirty="0" smtClean="0">
                <a:ln>
                  <a:solidFill>
                    <a:srgbClr val="FFFF00"/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n>
                  <a:solidFill>
                    <a:srgbClr val="FFFF00"/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hướng</a:t>
            </a:r>
            <a:r>
              <a:rPr lang="en-US" sz="3200" b="1" dirty="0" smtClean="0">
                <a:ln>
                  <a:solidFill>
                    <a:srgbClr val="FFFF00"/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n>
                  <a:solidFill>
                    <a:srgbClr val="FFFF00"/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thẳng</a:t>
            </a:r>
            <a:r>
              <a:rPr lang="en-US" sz="3200" b="1" dirty="0" smtClean="0">
                <a:ln>
                  <a:solidFill>
                    <a:srgbClr val="FFFF00"/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en-US" sz="3200" b="1" dirty="0">
                <a:ln>
                  <a:solidFill>
                    <a:srgbClr val="FFFF00"/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smtClean="0">
                <a:ln>
                  <a:solidFill>
                    <a:srgbClr val="FFFF00"/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          TC: </a:t>
            </a:r>
            <a:r>
              <a:rPr lang="en-US" sz="3200" b="1" dirty="0" err="1" smtClean="0">
                <a:ln>
                  <a:solidFill>
                    <a:srgbClr val="FFFF00"/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Mèo</a:t>
            </a:r>
            <a:r>
              <a:rPr lang="en-US" sz="3200" b="1" dirty="0" smtClean="0">
                <a:ln>
                  <a:solidFill>
                    <a:srgbClr val="FFFF00"/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n>
                  <a:solidFill>
                    <a:srgbClr val="FFFF00"/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đuổi</a:t>
            </a:r>
            <a:r>
              <a:rPr lang="en-US" sz="3200" b="1" dirty="0" smtClean="0">
                <a:ln>
                  <a:solidFill>
                    <a:srgbClr val="FFFF00"/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n>
                  <a:solidFill>
                    <a:srgbClr val="FFFF00"/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chuột</a:t>
            </a:r>
            <a:r>
              <a:rPr lang="en-US" sz="3200" b="1" dirty="0" smtClean="0">
                <a:ln>
                  <a:solidFill>
                    <a:srgbClr val="FFFF00"/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en-US" sz="3200" b="1" dirty="0" smtClean="0">
                <a:ln>
                  <a:solidFill>
                    <a:srgbClr val="FFFF00"/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           </a:t>
            </a:r>
            <a:r>
              <a:rPr lang="en-US" sz="3200" b="1" dirty="0" err="1" smtClean="0">
                <a:ln>
                  <a:solidFill>
                    <a:srgbClr val="FFFF00"/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Thời</a:t>
            </a:r>
            <a:r>
              <a:rPr lang="en-US" sz="3200" b="1" dirty="0" smtClean="0">
                <a:ln>
                  <a:solidFill>
                    <a:srgbClr val="FFFF00"/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n>
                  <a:solidFill>
                    <a:srgbClr val="FFFF00"/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gian</a:t>
            </a:r>
            <a:r>
              <a:rPr lang="en-US" sz="3200" b="1" dirty="0" smtClean="0">
                <a:ln>
                  <a:solidFill>
                    <a:srgbClr val="FFFF00"/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: 15 - 20 </a:t>
            </a:r>
            <a:r>
              <a:rPr lang="en-US" sz="3200" b="1" dirty="0" err="1" smtClean="0">
                <a:ln>
                  <a:solidFill>
                    <a:srgbClr val="FFFF00"/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phút</a:t>
            </a:r>
            <a:r>
              <a:rPr lang="en-US" sz="3200" b="1" dirty="0" smtClean="0">
                <a:ln>
                  <a:solidFill>
                    <a:srgbClr val="FFFF00"/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en-US" sz="3200" b="1" dirty="0" smtClean="0">
                <a:ln>
                  <a:solidFill>
                    <a:srgbClr val="FFFF00"/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           </a:t>
            </a:r>
            <a:r>
              <a:rPr lang="en-US" sz="3200" b="1" dirty="0" err="1" smtClean="0">
                <a:ln>
                  <a:solidFill>
                    <a:srgbClr val="FFFF00"/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Lứa</a:t>
            </a:r>
            <a:r>
              <a:rPr lang="en-US" sz="3200" b="1" dirty="0" smtClean="0">
                <a:ln>
                  <a:solidFill>
                    <a:srgbClr val="FFFF00"/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n>
                  <a:solidFill>
                    <a:srgbClr val="FFFF00"/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tuổi</a:t>
            </a:r>
            <a:r>
              <a:rPr lang="en-US" sz="3200" b="1" dirty="0" smtClean="0">
                <a:ln>
                  <a:solidFill>
                    <a:srgbClr val="FFFF00"/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: </a:t>
            </a:r>
            <a:r>
              <a:rPr lang="en-US" sz="3200" b="1" dirty="0" err="1" smtClean="0">
                <a:ln>
                  <a:solidFill>
                    <a:srgbClr val="FFFF00"/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Mẫu</a:t>
            </a:r>
            <a:r>
              <a:rPr lang="en-US" sz="3200" b="1" dirty="0" smtClean="0">
                <a:ln>
                  <a:solidFill>
                    <a:srgbClr val="FFFF00"/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n>
                  <a:solidFill>
                    <a:srgbClr val="FFFF00"/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giáo</a:t>
            </a:r>
            <a:r>
              <a:rPr lang="en-US" sz="3200" b="1" dirty="0" smtClean="0">
                <a:ln>
                  <a:solidFill>
                    <a:srgbClr val="FFFF00"/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n>
                  <a:solidFill>
                    <a:srgbClr val="FFFF00"/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bé</a:t>
            </a:r>
            <a:endParaRPr lang="en-US" sz="32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203419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38495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0" y="152400"/>
            <a:ext cx="3886200" cy="2133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Phần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1 :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Khởi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291799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3124200"/>
            <a:ext cx="8229600" cy="1143000"/>
          </a:xfrm>
        </p:spPr>
        <p:txBody>
          <a:bodyPr/>
          <a:lstStyle/>
          <a:p>
            <a:r>
              <a:rPr lang="en-US" b="1" dirty="0" err="1" smtClean="0">
                <a:solidFill>
                  <a:srgbClr val="FF0000"/>
                </a:solidFill>
              </a:rPr>
              <a:t>Phần</a:t>
            </a:r>
            <a:r>
              <a:rPr lang="en-US" b="1" dirty="0" smtClean="0">
                <a:solidFill>
                  <a:srgbClr val="FF0000"/>
                </a:solidFill>
              </a:rPr>
              <a:t> 2: </a:t>
            </a:r>
            <a:r>
              <a:rPr lang="en-US" b="1" dirty="0" err="1">
                <a:solidFill>
                  <a:srgbClr val="FF0000"/>
                </a:solidFill>
              </a:rPr>
              <a:t>M</a:t>
            </a:r>
            <a:r>
              <a:rPr lang="en-US" b="1" dirty="0" err="1" smtClean="0">
                <a:solidFill>
                  <a:srgbClr val="FF0000"/>
                </a:solidFill>
              </a:rPr>
              <a:t>àn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</a:rPr>
              <a:t>đồng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</a:rPr>
              <a:t>diễn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</a:rPr>
              <a:t>thể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</a:rPr>
              <a:t>dục</a:t>
            </a:r>
            <a:endParaRPr lang="en-U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77436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500" b="1" dirty="0" smtClean="0">
                <a:solidFill>
                  <a:srgbClr val="FF0000"/>
                </a:solidFill>
              </a:rPr>
              <a:t>            </a:t>
            </a:r>
            <a:r>
              <a:rPr lang="en-US" sz="4500" b="1" dirty="0" err="1" smtClean="0">
                <a:solidFill>
                  <a:srgbClr val="FF0000"/>
                </a:solidFill>
              </a:rPr>
              <a:t>Phần</a:t>
            </a:r>
            <a:r>
              <a:rPr lang="en-US" sz="4500" b="1" dirty="0" smtClean="0">
                <a:solidFill>
                  <a:srgbClr val="FF0000"/>
                </a:solidFill>
              </a:rPr>
              <a:t> 3: VĐCB: </a:t>
            </a:r>
            <a:r>
              <a:rPr lang="en-US" sz="4500" b="1" dirty="0" err="1" smtClean="0">
                <a:solidFill>
                  <a:srgbClr val="FF0000"/>
                </a:solidFill>
              </a:rPr>
              <a:t>Trườn</a:t>
            </a:r>
            <a:r>
              <a:rPr lang="en-US" sz="4500" b="1" dirty="0" smtClean="0">
                <a:solidFill>
                  <a:srgbClr val="FF0000"/>
                </a:solidFill>
              </a:rPr>
              <a:t> </a:t>
            </a:r>
            <a:r>
              <a:rPr lang="en-US" sz="4500" b="1" dirty="0" err="1" smtClean="0">
                <a:solidFill>
                  <a:srgbClr val="FF0000"/>
                </a:solidFill>
              </a:rPr>
              <a:t>theo</a:t>
            </a:r>
            <a:r>
              <a:rPr lang="en-US" sz="4500" b="1" dirty="0" smtClean="0">
                <a:solidFill>
                  <a:srgbClr val="FF0000"/>
                </a:solidFill>
              </a:rPr>
              <a:t> </a:t>
            </a:r>
            <a:r>
              <a:rPr lang="en-US" sz="4500" b="1" dirty="0" err="1" smtClean="0">
                <a:solidFill>
                  <a:srgbClr val="FF0000"/>
                </a:solidFill>
              </a:rPr>
              <a:t>hướng</a:t>
            </a:r>
            <a:r>
              <a:rPr lang="en-US" sz="4500" b="1" dirty="0" smtClean="0">
                <a:solidFill>
                  <a:srgbClr val="FF0000"/>
                </a:solidFill>
              </a:rPr>
              <a:t> </a:t>
            </a:r>
            <a:r>
              <a:rPr lang="en-US" sz="4500" b="1" dirty="0" err="1" smtClean="0">
                <a:solidFill>
                  <a:srgbClr val="FF0000"/>
                </a:solidFill>
              </a:rPr>
              <a:t>thẳng</a:t>
            </a:r>
            <a:r>
              <a:rPr lang="en-US" sz="4500" b="1" smtClean="0">
                <a:solidFill>
                  <a:srgbClr val="FF0000"/>
                </a:solidFill>
              </a:rPr>
              <a:t> </a:t>
            </a:r>
            <a:endParaRPr lang="en-US" sz="45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83463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0"/>
            <a:ext cx="9067800" cy="67056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3048000" y="1828800"/>
            <a:ext cx="2667000" cy="1295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4.Trò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chơi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992316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76200"/>
            <a:ext cx="9144000" cy="70104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3352800" y="2438400"/>
            <a:ext cx="2133600" cy="1219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5.Hồi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tĩnh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9976934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38</TotalTime>
  <Words>62</Words>
  <Application>Microsoft Office PowerPoint</Application>
  <PresentationFormat>On-screen Show (4:3)</PresentationFormat>
  <Paragraphs>11</Paragraphs>
  <Slides>6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0" baseType="lpstr">
      <vt:lpstr>Arial</vt:lpstr>
      <vt:lpstr>Calibri</vt:lpstr>
      <vt:lpstr>Times New Roman</vt:lpstr>
      <vt:lpstr>Office Theme</vt:lpstr>
      <vt:lpstr>PowerPoint Presentation</vt:lpstr>
      <vt:lpstr>PowerPoint Presentation</vt:lpstr>
      <vt:lpstr>Phần 2: Màn đồng diễn thể dục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Welcome</dc:creator>
  <cp:lastModifiedBy>Phong7T2</cp:lastModifiedBy>
  <cp:revision>9</cp:revision>
  <dcterms:created xsi:type="dcterms:W3CDTF">2018-10-02T11:08:04Z</dcterms:created>
  <dcterms:modified xsi:type="dcterms:W3CDTF">2022-12-05T05:38:08Z</dcterms:modified>
</cp:coreProperties>
</file>