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5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3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1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0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5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022C-8674-465C-864E-2FCF2D4BF09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6DD53-05D1-49A0-96CE-3D5C20031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9000" y="927100"/>
            <a:ext cx="10731500" cy="208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– 20 phút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2100" y="0"/>
            <a:ext cx="4267200" cy="139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1219200"/>
            <a:ext cx="4572000" cy="3924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5918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31</Words>
  <Application>Microsoft Office PowerPoint</Application>
  <PresentationFormat>Widescreen</PresentationFormat>
  <Paragraphs>5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Phong6_Tang2</dc:creator>
  <cp:lastModifiedBy>Phong7T2</cp:lastModifiedBy>
  <cp:revision>8</cp:revision>
  <dcterms:created xsi:type="dcterms:W3CDTF">2019-01-10T04:28:20Z</dcterms:created>
  <dcterms:modified xsi:type="dcterms:W3CDTF">2022-12-05T01:42:48Z</dcterms:modified>
</cp:coreProperties>
</file>