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hoi do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320481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60773"/>
            <a:ext cx="8458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VĐCB: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TC: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15 - 20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38862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2: 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diễn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            </a:t>
            </a:r>
            <a:r>
              <a:rPr lang="en-US" sz="4500" b="1" dirty="0" err="1" smtClean="0">
                <a:solidFill>
                  <a:srgbClr val="FF0000"/>
                </a:solidFill>
              </a:rPr>
              <a:t>Phần</a:t>
            </a:r>
            <a:r>
              <a:rPr lang="en-US" sz="4500" b="1" dirty="0" smtClean="0">
                <a:solidFill>
                  <a:srgbClr val="FF0000"/>
                </a:solidFill>
              </a:rPr>
              <a:t> 3: VĐCB: </a:t>
            </a:r>
            <a:r>
              <a:rPr lang="en-US" sz="4500" b="1" dirty="0" err="1" smtClean="0">
                <a:solidFill>
                  <a:srgbClr val="FF0000"/>
                </a:solidFill>
              </a:rPr>
              <a:t>Ném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xa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bằng</a:t>
            </a:r>
            <a:r>
              <a:rPr lang="en-US" sz="4500" b="1" dirty="0" smtClean="0">
                <a:solidFill>
                  <a:srgbClr val="FF0000"/>
                </a:solidFill>
              </a:rPr>
              <a:t> 2 </a:t>
            </a:r>
            <a:r>
              <a:rPr lang="en-US" sz="4500" b="1" dirty="0" err="1" smtClean="0">
                <a:solidFill>
                  <a:srgbClr val="FF0000"/>
                </a:solidFill>
              </a:rPr>
              <a:t>tay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828800"/>
            <a:ext cx="4038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4.Trò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2438400"/>
            <a:ext cx="2133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5.Hồi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6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Phần 2: Màn đồng diễn thể dục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Phong7T2</cp:lastModifiedBy>
  <cp:revision>10</cp:revision>
  <dcterms:created xsi:type="dcterms:W3CDTF">2018-10-02T11:08:04Z</dcterms:created>
  <dcterms:modified xsi:type="dcterms:W3CDTF">2022-12-05T05:35:41Z</dcterms:modified>
</cp:coreProperties>
</file>