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2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5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95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6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77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45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20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00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63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410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82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82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D2A6B-6767-4640-98AD-5E357E8C12E7}" type="datetimeFigureOut">
              <a:rPr lang="en-US" smtClean="0"/>
              <a:t>12/5/2022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2DCFE0-207A-47DB-B266-911272776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035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0446"/>
            <a:ext cx="12309566" cy="74066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70109" y="-26126"/>
            <a:ext cx="74980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PHÒNG GIÁO DỤC VÀ ĐÀO TẠO QUẬN LONG BIÊN </a:t>
            </a:r>
          </a:p>
          <a:p>
            <a:pPr algn="ctr"/>
            <a:r>
              <a:rPr lang="en-US" sz="2800" dirty="0"/>
              <a:t>TRƯỜNG MẦM NON HOA SỮA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87785" y="2350790"/>
            <a:ext cx="68082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LĨNH VỰC PHÁT TRIỂN THẨM MỸ </a:t>
            </a:r>
          </a:p>
          <a:p>
            <a:r>
              <a:rPr lang="en-US" sz="3200" dirty="0" err="1"/>
              <a:t>Đề</a:t>
            </a:r>
            <a:r>
              <a:rPr lang="en-US" sz="3200" dirty="0"/>
              <a:t> </a:t>
            </a:r>
            <a:r>
              <a:rPr lang="en-US" sz="3200" dirty="0" err="1"/>
              <a:t>tài</a:t>
            </a:r>
            <a:r>
              <a:rPr lang="en-US" sz="3200" dirty="0"/>
              <a:t>       : </a:t>
            </a:r>
            <a:r>
              <a:rPr lang="en-US" sz="3200" dirty="0" err="1"/>
              <a:t>Trang</a:t>
            </a:r>
            <a:r>
              <a:rPr lang="en-US" sz="3200" dirty="0"/>
              <a:t> </a:t>
            </a:r>
            <a:r>
              <a:rPr lang="en-US" sz="3200" dirty="0" err="1"/>
              <a:t>trí</a:t>
            </a:r>
            <a:r>
              <a:rPr lang="en-US" sz="3200" dirty="0"/>
              <a:t> </a:t>
            </a:r>
            <a:r>
              <a:rPr lang="en-US" sz="3200" dirty="0" err="1"/>
              <a:t>thiếp</a:t>
            </a:r>
            <a:r>
              <a:rPr lang="en-US" sz="3200" dirty="0"/>
              <a:t> </a:t>
            </a:r>
            <a:r>
              <a:rPr lang="en-US" sz="3200" dirty="0" err="1"/>
              <a:t>tặng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20/11</a:t>
            </a:r>
          </a:p>
          <a:p>
            <a:r>
              <a:rPr lang="en-US" sz="3200" dirty="0" err="1"/>
              <a:t>Lứa</a:t>
            </a:r>
            <a:r>
              <a:rPr lang="en-US" sz="3200" dirty="0"/>
              <a:t> </a:t>
            </a:r>
            <a:r>
              <a:rPr lang="en-US" sz="3200" dirty="0" err="1"/>
              <a:t>tuổi</a:t>
            </a:r>
            <a:r>
              <a:rPr lang="en-US" sz="3200" dirty="0"/>
              <a:t>   : </a:t>
            </a:r>
            <a:r>
              <a:rPr lang="en-US" sz="3200" dirty="0" err="1"/>
              <a:t>Nhà</a:t>
            </a:r>
            <a:r>
              <a:rPr lang="en-US" sz="3200" dirty="0"/>
              <a:t> </a:t>
            </a:r>
            <a:r>
              <a:rPr lang="en-US" sz="3200" dirty="0" err="1"/>
              <a:t>trẻ</a:t>
            </a:r>
            <a:r>
              <a:rPr lang="en-US" sz="3200" dirty="0"/>
              <a:t> 24-36 </a:t>
            </a:r>
            <a:r>
              <a:rPr lang="en-US" sz="3200" dirty="0" err="1"/>
              <a:t>tháng</a:t>
            </a:r>
            <a:r>
              <a:rPr lang="en-US" sz="32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05989" y="5417215"/>
            <a:ext cx="2913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/>
              <a:t> 2021-2022</a:t>
            </a:r>
            <a:endParaRPr lang="en-US" sz="2400" dirty="0"/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366" y="1007097"/>
            <a:ext cx="997131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157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1"/>
            <a:ext cx="12192000" cy="7236823"/>
          </a:xfrm>
        </p:spPr>
      </p:pic>
      <p:sp>
        <p:nvSpPr>
          <p:cNvPr id="5" name="TextBox 4"/>
          <p:cNvSpPr txBox="1"/>
          <p:nvPr/>
        </p:nvSpPr>
        <p:spPr>
          <a:xfrm>
            <a:off x="326572" y="44509"/>
            <a:ext cx="50739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1.Ổn </a:t>
            </a:r>
            <a:r>
              <a:rPr lang="en-US" sz="2800" dirty="0" err="1">
                <a:solidFill>
                  <a:srgbClr val="FF0000"/>
                </a:solidFill>
              </a:rPr>
              <a:t>định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tổ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chức</a:t>
            </a:r>
            <a:r>
              <a:rPr lang="en-US" sz="2800" dirty="0">
                <a:solidFill>
                  <a:srgbClr val="FF0000"/>
                </a:solidFill>
              </a:rPr>
              <a:t> : </a:t>
            </a:r>
            <a:r>
              <a:rPr lang="en-US" sz="2800" dirty="0" err="1">
                <a:solidFill>
                  <a:srgbClr val="FF0000"/>
                </a:solidFill>
              </a:rPr>
              <a:t>Cô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và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trẻ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hát</a:t>
            </a:r>
            <a:r>
              <a:rPr lang="en-US" sz="2800" dirty="0">
                <a:solidFill>
                  <a:srgbClr val="FF0000"/>
                </a:solidFill>
              </a:rPr>
              <a:t>  </a:t>
            </a:r>
          </a:p>
        </p:txBody>
      </p:sp>
      <p:pic>
        <p:nvPicPr>
          <p:cNvPr id="3" name="Cô Và Mẹ đã cắt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703678"/>
            <a:ext cx="12192000" cy="615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90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4754"/>
          </a:xfrm>
        </p:spPr>
      </p:pic>
      <p:sp>
        <p:nvSpPr>
          <p:cNvPr id="5" name="TextBox 4"/>
          <p:cNvSpPr txBox="1"/>
          <p:nvPr/>
        </p:nvSpPr>
        <p:spPr>
          <a:xfrm>
            <a:off x="2269387" y="199114"/>
            <a:ext cx="42800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2.Hoạt </a:t>
            </a:r>
            <a:r>
              <a:rPr lang="en-US" sz="2800" dirty="0" err="1">
                <a:solidFill>
                  <a:srgbClr val="FF0000"/>
                </a:solidFill>
              </a:rPr>
              <a:t>động</a:t>
            </a:r>
            <a:r>
              <a:rPr lang="en-US" sz="2800" dirty="0">
                <a:solidFill>
                  <a:srgbClr val="FF0000"/>
                </a:solidFill>
              </a:rPr>
              <a:t> :Quan </a:t>
            </a:r>
            <a:r>
              <a:rPr lang="en-US" sz="2800" dirty="0" err="1">
                <a:solidFill>
                  <a:srgbClr val="FF0000"/>
                </a:solidFill>
              </a:rPr>
              <a:t>sát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mẫu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4252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B2D3E-7772-5550-E48F-3C7EBC2F2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E31CD3-59E2-73F8-0508-4D248ED20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5774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A58668-FDF0-79C8-18CA-2B2163B0F9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2955" y="1657397"/>
            <a:ext cx="4124325" cy="54959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961103-F4B7-721F-7F1A-AA8731FF0C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259" y="2279017"/>
            <a:ext cx="4124325" cy="54959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A5982B-D384-4F71-0E8C-1F3AD889F1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7060" y="2415581"/>
            <a:ext cx="4124325" cy="54959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6949E7-6F35-DEF5-AE47-9AC2ED708A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522" y="-380169"/>
            <a:ext cx="412432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7566"/>
            <a:ext cx="12192000" cy="7354389"/>
          </a:xfrm>
        </p:spPr>
      </p:pic>
      <p:sp>
        <p:nvSpPr>
          <p:cNvPr id="3" name="TextBox 2"/>
          <p:cNvSpPr txBox="1"/>
          <p:nvPr/>
        </p:nvSpPr>
        <p:spPr>
          <a:xfrm>
            <a:off x="3082834" y="1031966"/>
            <a:ext cx="2444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3.Trẻ </a:t>
            </a:r>
            <a:r>
              <a:rPr lang="en-US" sz="2800" dirty="0" err="1">
                <a:solidFill>
                  <a:srgbClr val="FF0000"/>
                </a:solidFill>
              </a:rPr>
              <a:t>thực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hiện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5" name="nhacn không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1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11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64</Words>
  <Application>Microsoft Office PowerPoint</Application>
  <PresentationFormat>Màn hình rộng</PresentationFormat>
  <Paragraphs>10</Paragraphs>
  <Slides>5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Bản trình bày PowerPoint</vt:lpstr>
      <vt:lpstr>1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Phong1T1</dc:creator>
  <cp:lastModifiedBy>Phạm Thanh Ngân</cp:lastModifiedBy>
  <cp:revision>12</cp:revision>
  <dcterms:created xsi:type="dcterms:W3CDTF">2022-10-17T05:15:57Z</dcterms:created>
  <dcterms:modified xsi:type="dcterms:W3CDTF">2022-12-05T03:53:24Z</dcterms:modified>
</cp:coreProperties>
</file>