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"/>
  </p:notesMasterIdLst>
  <p:sldIdLst>
    <p:sldId id="257" r:id="rId3"/>
    <p:sldId id="274" r:id="rId4"/>
    <p:sldId id="275" r:id="rId5"/>
    <p:sldId id="269" r:id="rId6"/>
    <p:sldId id="276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GD &amp; ĐT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722719" y="219004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2722719" y="2892805"/>
            <a:ext cx="6105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: 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2232670" y="2713262"/>
            <a:ext cx="772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: MỘT SỐ BỘ PHẬN TRÊN CƠ THỂ BÉ 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22222E-6 L -3.75E-6 -0.07222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786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28600"/>
            <a:ext cx="9213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</a:rPr>
              <a:t>1. </a:t>
            </a:r>
            <a:r>
              <a:rPr lang="en-US" sz="4400" dirty="0" err="1">
                <a:solidFill>
                  <a:srgbClr val="FF0000"/>
                </a:solidFill>
              </a:rPr>
              <a:t>Ổn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định</a:t>
            </a:r>
            <a:r>
              <a:rPr lang="en-US" sz="4400" dirty="0">
                <a:solidFill>
                  <a:srgbClr val="FF0000"/>
                </a:solidFill>
              </a:rPr>
              <a:t> : VĐ </a:t>
            </a:r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Tai - </a:t>
            </a:r>
            <a:r>
              <a:rPr lang="en-US" sz="4400" dirty="0" err="1">
                <a:solidFill>
                  <a:srgbClr val="FF0000"/>
                </a:solidFill>
              </a:rPr>
              <a:t>Đầu</a:t>
            </a:r>
            <a:r>
              <a:rPr lang="en-US" sz="4400" dirty="0">
                <a:solidFill>
                  <a:srgbClr val="FF0000"/>
                </a:solidFill>
              </a:rPr>
              <a:t>- </a:t>
            </a:r>
            <a:r>
              <a:rPr lang="en-US" sz="4400" dirty="0" err="1">
                <a:solidFill>
                  <a:srgbClr val="FF0000"/>
                </a:solidFill>
              </a:rPr>
              <a:t>Chân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videoplayback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0841"/>
            <a:ext cx="12192000" cy="67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" y="0"/>
            <a:ext cx="12192000" cy="717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" y="289560"/>
            <a:ext cx="5376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2.Hoạt </a:t>
            </a:r>
            <a:r>
              <a:rPr lang="en-US" sz="4000" dirty="0" err="1">
                <a:solidFill>
                  <a:srgbClr val="FF0000"/>
                </a:solidFill>
              </a:rPr>
              <a:t>động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nhận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biết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97" y="0"/>
            <a:ext cx="4099560" cy="70713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400800" y="2286000"/>
            <a:ext cx="1234440" cy="154931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5240" y="1917711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tai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96472" y="2575560"/>
            <a:ext cx="1361328" cy="1828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6692" y="2502486"/>
            <a:ext cx="20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miệng</a:t>
            </a:r>
            <a:r>
              <a:rPr lang="en-US" sz="3200" dirty="0"/>
              <a:t> </a:t>
            </a:r>
          </a:p>
        </p:txBody>
      </p:sp>
      <p:sp>
        <p:nvSpPr>
          <p:cNvPr id="13" name="Right Arrow 12"/>
          <p:cNvSpPr/>
          <p:nvPr/>
        </p:nvSpPr>
        <p:spPr>
          <a:xfrm rot="956758">
            <a:off x="3296543" y="1875302"/>
            <a:ext cx="1656024" cy="1200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4160" y="131965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7056120" y="4236720"/>
            <a:ext cx="2042160" cy="19812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1897">
            <a:off x="2616403" y="5551989"/>
            <a:ext cx="2297393" cy="25154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6662" y="4043392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876800"/>
            <a:ext cx="187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7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1775137"/>
            <a:ext cx="3078479" cy="210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4713992"/>
            <a:ext cx="3063240" cy="210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19" y="1868889"/>
            <a:ext cx="2743201" cy="203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93" y="4960939"/>
            <a:ext cx="2647950" cy="203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176346"/>
            <a:ext cx="2105660" cy="982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53" y="119030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</a:rPr>
              <a:t>Đôi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4960939"/>
            <a:ext cx="1506231" cy="818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577" y="6166212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tai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42" y="204582"/>
            <a:ext cx="2015495" cy="717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8331" y="1240136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miệng</a:t>
            </a:r>
            <a:r>
              <a:rPr lang="en-US" sz="3200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3" y="3111482"/>
            <a:ext cx="1857070" cy="996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7544" y="4129217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1" y="1159201"/>
            <a:ext cx="2328384" cy="1029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84" y="2699254"/>
            <a:ext cx="1747641" cy="1294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75" y="4229475"/>
            <a:ext cx="1874520" cy="1196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19" y="2699254"/>
            <a:ext cx="1494570" cy="1198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7" y="4308570"/>
            <a:ext cx="1426462" cy="11559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02" y="5570231"/>
            <a:ext cx="2553646" cy="12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243840"/>
            <a:ext cx="12192000" cy="722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940" y="1382881"/>
            <a:ext cx="5288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</a:rPr>
              <a:t>Giáo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dục</a:t>
            </a:r>
            <a:r>
              <a:rPr lang="en-US" sz="3600" dirty="0">
                <a:solidFill>
                  <a:srgbClr val="FF0000"/>
                </a:solidFill>
              </a:rPr>
              <a:t> :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vi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luôn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giữ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3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F48C9-091D-4CC6-E107-9B586D91454B}"/>
              </a:ext>
            </a:extLst>
          </p:cNvPr>
          <p:cNvSpPr txBox="1"/>
          <p:nvPr/>
        </p:nvSpPr>
        <p:spPr>
          <a:xfrm>
            <a:off x="2670464" y="1672936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3.Kết </a:t>
            </a:r>
            <a:r>
              <a:rPr lang="en-US" sz="3200" dirty="0" err="1"/>
              <a:t>thúc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821</TotalTime>
  <Words>111</Words>
  <Application>Microsoft Office PowerPoint</Application>
  <PresentationFormat>Widescreen</PresentationFormat>
  <Paragraphs>20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Administrator</cp:lastModifiedBy>
  <cp:revision>24</cp:revision>
  <dcterms:created xsi:type="dcterms:W3CDTF">2021-12-02T19:20:01Z</dcterms:created>
  <dcterms:modified xsi:type="dcterms:W3CDTF">2022-12-04T13:09:36Z</dcterms:modified>
</cp:coreProperties>
</file>