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95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82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2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D2A6B-6767-4640-98AD-5E357E8C12E7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CFE0-207A-47DB-B266-911272776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446"/>
            <a:ext cx="12309566" cy="740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0109" y="-26126"/>
            <a:ext cx="7498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PHÒNG GIÁO DỤC VÀ ĐÀO TẠO QUẬN LONG BIÊN </a:t>
            </a:r>
          </a:p>
          <a:p>
            <a:pPr algn="ctr"/>
            <a:r>
              <a:rPr lang="en-US" sz="2800" dirty="0"/>
              <a:t>TRƯỜNG MẦM NON HOA SỮA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6786" y="2397948"/>
            <a:ext cx="61314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LĨNH VỰC PHÁT TRIỂN NHẬN THỨC </a:t>
            </a:r>
          </a:p>
          <a:p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tài</a:t>
            </a:r>
            <a:r>
              <a:rPr lang="en-US" sz="3200" dirty="0"/>
              <a:t>       : NBTN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Lứa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  :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D1 24-36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305989" y="5417215"/>
            <a:ext cx="291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2021-2022</a:t>
            </a:r>
          </a:p>
        </p:txBody>
      </p:sp>
      <p:pic>
        <p:nvPicPr>
          <p:cNvPr id="8" name="Picture 2" descr="C:\Users\Welcome\Downloads\logo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66" y="1007097"/>
            <a:ext cx="997131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15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1"/>
            <a:ext cx="12192000" cy="7236823"/>
          </a:xfrm>
        </p:spPr>
      </p:pic>
      <p:sp>
        <p:nvSpPr>
          <p:cNvPr id="5" name="TextBox 4"/>
          <p:cNvSpPr txBox="1"/>
          <p:nvPr/>
        </p:nvSpPr>
        <p:spPr>
          <a:xfrm>
            <a:off x="326572" y="44509"/>
            <a:ext cx="2883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1.Ổn </a:t>
            </a:r>
            <a:r>
              <a:rPr lang="en-US" sz="2800" dirty="0" err="1">
                <a:solidFill>
                  <a:srgbClr val="FF0000"/>
                </a:solidFill>
              </a:rPr>
              <a:t>định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Màu Hoa - Nhạc Thiếu Nhi Có Lời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3678"/>
            <a:ext cx="12192000" cy="64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68880" y="735518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2.Phương </a:t>
            </a:r>
            <a:r>
              <a:rPr lang="en-US" sz="3200" dirty="0" err="1">
                <a:solidFill>
                  <a:srgbClr val="FF0000"/>
                </a:solidFill>
              </a:rPr>
              <a:t>pháp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32" y="1027905"/>
            <a:ext cx="3905795" cy="569540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637340">
            <a:off x="3945752" y="2179806"/>
            <a:ext cx="1359139" cy="1487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26744" y="1614276"/>
            <a:ext cx="159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Left Arrow 9"/>
          <p:cNvSpPr/>
          <p:nvPr/>
        </p:nvSpPr>
        <p:spPr>
          <a:xfrm rot="18447729">
            <a:off x="7691539" y="2378542"/>
            <a:ext cx="1188720" cy="1377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84709" y="1520122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Right Arrow 11"/>
          <p:cNvSpPr/>
          <p:nvPr/>
        </p:nvSpPr>
        <p:spPr>
          <a:xfrm rot="1691793">
            <a:off x="4217811" y="4205410"/>
            <a:ext cx="2300361" cy="134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23396" y="3261399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0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 animBg="1"/>
      <p:bldP spid="11" grpId="0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h n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65760"/>
            <a:ext cx="12192000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15646"/>
          </a:xfrm>
        </p:spPr>
      </p:pic>
      <p:sp>
        <p:nvSpPr>
          <p:cNvPr id="5" name="TextBox 4"/>
          <p:cNvSpPr txBox="1"/>
          <p:nvPr/>
        </p:nvSpPr>
        <p:spPr>
          <a:xfrm flipH="1">
            <a:off x="3696789" y="940526"/>
            <a:ext cx="612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Các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loại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hoa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hồng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9" y="2514191"/>
            <a:ext cx="2643461" cy="4787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78" y="2674538"/>
            <a:ext cx="3513908" cy="4627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91" y="2266089"/>
            <a:ext cx="3621475" cy="49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8629"/>
          </a:xfrm>
        </p:spPr>
      </p:pic>
      <p:sp>
        <p:nvSpPr>
          <p:cNvPr id="5" name="TextBox 4"/>
          <p:cNvSpPr txBox="1"/>
          <p:nvPr/>
        </p:nvSpPr>
        <p:spPr>
          <a:xfrm>
            <a:off x="3892731" y="2521131"/>
            <a:ext cx="4590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: Ai </a:t>
            </a:r>
            <a:r>
              <a:rPr lang="en-US" sz="3600" dirty="0" err="1">
                <a:solidFill>
                  <a:srgbClr val="FF0000"/>
                </a:solidFill>
              </a:rPr>
              <a:t>chọn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230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66"/>
            <a:ext cx="12192000" cy="7354389"/>
          </a:xfrm>
        </p:spPr>
      </p:pic>
      <p:sp>
        <p:nvSpPr>
          <p:cNvPr id="5" name="TextBox 4"/>
          <p:cNvSpPr txBox="1"/>
          <p:nvPr/>
        </p:nvSpPr>
        <p:spPr>
          <a:xfrm>
            <a:off x="4362994" y="1690688"/>
            <a:ext cx="2418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3.Kết </a:t>
            </a:r>
            <a:r>
              <a:rPr lang="en-US" sz="3600" dirty="0" err="1">
                <a:solidFill>
                  <a:srgbClr val="FF0000"/>
                </a:solidFill>
              </a:rPr>
              <a:t>thúc</a:t>
            </a:r>
            <a:r>
              <a:rPr lang="en-US" sz="3600" dirty="0">
                <a:solidFill>
                  <a:srgbClr val="FF0000"/>
                </a:solidFill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3308012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68</Words>
  <Application>Microsoft Office PowerPoint</Application>
  <PresentationFormat>Widescreen</PresentationFormat>
  <Paragraphs>14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Phong1T1</dc:creator>
  <cp:lastModifiedBy>Administrator</cp:lastModifiedBy>
  <cp:revision>6</cp:revision>
  <dcterms:created xsi:type="dcterms:W3CDTF">2022-10-17T05:15:57Z</dcterms:created>
  <dcterms:modified xsi:type="dcterms:W3CDTF">2022-12-04T13:10:39Z</dcterms:modified>
</cp:coreProperties>
</file>