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  <p:sldMasterId id="2147483696" r:id="rId3"/>
    <p:sldMasterId id="2147483708" r:id="rId4"/>
    <p:sldMasterId id="2147483721" r:id="rId5"/>
    <p:sldMasterId id="2147483734" r:id="rId6"/>
  </p:sldMasterIdLst>
  <p:notesMasterIdLst>
    <p:notesMasterId r:id="rId18"/>
  </p:notesMasterIdLst>
  <p:sldIdLst>
    <p:sldId id="261" r:id="rId7"/>
    <p:sldId id="256" r:id="rId8"/>
    <p:sldId id="280" r:id="rId9"/>
    <p:sldId id="271" r:id="rId10"/>
    <p:sldId id="272" r:id="rId11"/>
    <p:sldId id="274" r:id="rId12"/>
    <p:sldId id="277" r:id="rId13"/>
    <p:sldId id="278" r:id="rId14"/>
    <p:sldId id="266" r:id="rId15"/>
    <p:sldId id="275" r:id="rId16"/>
    <p:sldId id="28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61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01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896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3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8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10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5165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3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139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558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634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748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521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13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6345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003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379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40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47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9280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1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6094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17397"/>
      </p:ext>
    </p:extLst>
  </p:cSld>
  <p:clrMapOvr>
    <a:masterClrMapping/>
  </p:clrMapOvr>
  <p:transition spd="slow" advClick="0" advTm="1200000">
    <p:newsflash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14067"/>
      </p:ext>
    </p:extLst>
  </p:cSld>
  <p:clrMapOvr>
    <a:masterClrMapping/>
  </p:clrMapOvr>
  <p:transition spd="slow" advClick="0" advTm="1200000">
    <p:newsflash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795583"/>
      </p:ext>
    </p:extLst>
  </p:cSld>
  <p:clrMapOvr>
    <a:masterClrMapping/>
  </p:clrMapOvr>
  <p:transition spd="slow" advClick="0" advTm="1200000">
    <p:newsflash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868156"/>
      </p:ext>
    </p:extLst>
  </p:cSld>
  <p:clrMapOvr>
    <a:masterClrMapping/>
  </p:clrMapOvr>
  <p:transition spd="slow" advClick="0" advTm="1200000">
    <p:newsflash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752811"/>
      </p:ext>
    </p:extLst>
  </p:cSld>
  <p:clrMapOvr>
    <a:masterClrMapping/>
  </p:clrMapOvr>
  <p:transition spd="slow" advClick="0" advTm="1200000">
    <p:newsflash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16231"/>
      </p:ext>
    </p:extLst>
  </p:cSld>
  <p:clrMapOvr>
    <a:masterClrMapping/>
  </p:clrMapOvr>
  <p:transition spd="slow" advClick="0" advTm="1200000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90116"/>
      </p:ext>
    </p:extLst>
  </p:cSld>
  <p:clrMapOvr>
    <a:masterClrMapping/>
  </p:clrMapOvr>
  <p:transition spd="slow" advClick="0" advTm="1200000">
    <p:newsflash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162477"/>
      </p:ext>
    </p:extLst>
  </p:cSld>
  <p:clrMapOvr>
    <a:masterClrMapping/>
  </p:clrMapOvr>
  <p:transition spd="slow" advClick="0" advTm="1200000">
    <p:newsflash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963271"/>
      </p:ext>
    </p:extLst>
  </p:cSld>
  <p:clrMapOvr>
    <a:masterClrMapping/>
  </p:clrMapOvr>
  <p:transition spd="slow" advClick="0" advTm="1200000">
    <p:newsflash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759448"/>
      </p:ext>
    </p:extLst>
  </p:cSld>
  <p:clrMapOvr>
    <a:masterClrMapping/>
  </p:clrMapOvr>
  <p:transition spd="slow" advClick="0" advTm="1200000">
    <p:newsflash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157168"/>
      </p:ext>
    </p:extLst>
  </p:cSld>
  <p:clrMapOvr>
    <a:masterClrMapping/>
  </p:clrMapOvr>
  <p:transition spd="slow" advClick="0" advTm="1200000">
    <p:newsflash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84332"/>
      </p:ext>
    </p:extLst>
  </p:cSld>
  <p:clrMapOvr>
    <a:masterClrMapping/>
  </p:clrMapOvr>
  <p:transition spd="slow" advClick="0" advTm="1200000">
    <p:newsflash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3447846"/>
      </p:ext>
    </p:extLst>
  </p:cSld>
  <p:clrMapOvr>
    <a:masterClrMapping/>
  </p:clrMapOvr>
  <p:transition spd="slow" advClick="0" advTm="1200000">
    <p:newsflash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34464"/>
      </p:ext>
    </p:extLst>
  </p:cSld>
  <p:clrMapOvr>
    <a:masterClrMapping/>
  </p:clrMapOvr>
  <p:transition spd="slow" advClick="0" advTm="1200000">
    <p:newsflash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47253"/>
      </p:ext>
    </p:extLst>
  </p:cSld>
  <p:clrMapOvr>
    <a:masterClrMapping/>
  </p:clrMapOvr>
  <p:transition spd="slow" advClick="0" advTm="1200000">
    <p:newsflash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5248793"/>
      </p:ext>
    </p:extLst>
  </p:cSld>
  <p:clrMapOvr>
    <a:masterClrMapping/>
  </p:clrMapOvr>
  <p:transition spd="slow" advClick="0" advTm="1200000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50247"/>
      </p:ext>
    </p:extLst>
  </p:cSld>
  <p:clrMapOvr>
    <a:masterClrMapping/>
  </p:clrMapOvr>
  <p:transition spd="slow" advClick="0" advTm="1200000">
    <p:newsflash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217530"/>
      </p:ext>
    </p:extLst>
  </p:cSld>
  <p:clrMapOvr>
    <a:masterClrMapping/>
  </p:clrMapOvr>
  <p:transition spd="slow" advClick="0" advTm="1200000">
    <p:newsflash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637284"/>
      </p:ext>
    </p:extLst>
  </p:cSld>
  <p:clrMapOvr>
    <a:masterClrMapping/>
  </p:clrMapOvr>
  <p:transition spd="slow" advClick="0" advTm="1200000">
    <p:newsflash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07439"/>
      </p:ext>
    </p:extLst>
  </p:cSld>
  <p:clrMapOvr>
    <a:masterClrMapping/>
  </p:clrMapOvr>
  <p:transition spd="slow" advClick="0" advTm="1200000">
    <p:newsflash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012976"/>
      </p:ext>
    </p:extLst>
  </p:cSld>
  <p:clrMapOvr>
    <a:masterClrMapping/>
  </p:clrMapOvr>
  <p:transition spd="slow" advClick="0" advTm="1200000">
    <p:newsflash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657397"/>
      </p:ext>
    </p:extLst>
  </p:cSld>
  <p:clrMapOvr>
    <a:masterClrMapping/>
  </p:clrMapOvr>
  <p:transition spd="slow" advClick="0" advTm="1200000">
    <p:newsflash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37347"/>
      </p:ext>
    </p:extLst>
  </p:cSld>
  <p:clrMapOvr>
    <a:masterClrMapping/>
  </p:clrMapOvr>
  <p:transition spd="slow" advClick="0" advTm="1200000">
    <p:newsflash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357579"/>
      </p:ext>
    </p:extLst>
  </p:cSld>
  <p:clrMapOvr>
    <a:masterClrMapping/>
  </p:clrMapOvr>
  <p:transition spd="slow" advClick="0" advTm="1200000">
    <p:newsflash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E419-0E74-475B-9718-5F11D04DF7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608399"/>
      </p:ext>
    </p:extLst>
  </p:cSld>
  <p:clrMapOvr>
    <a:masterClrMapping/>
  </p:clrMapOvr>
  <p:transition spd="slow" advClick="0" advTm="1200000">
    <p:newsflash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4AD4E-0188-4454-9C8E-C39D38AC52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54950"/>
      </p:ext>
    </p:extLst>
  </p:cSld>
  <p:clrMapOvr>
    <a:masterClrMapping/>
  </p:clrMapOvr>
  <p:transition spd="slow" advClick="0" advTm="1200000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4584A6-65B4-4CE3-A4ED-A818ADC4FAE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43885"/>
      </p:ext>
    </p:extLst>
  </p:cSld>
  <p:clrMapOvr>
    <a:masterClrMapping/>
  </p:clrMapOvr>
  <p:transition spd="slow" advClick="0" advTm="1200000">
    <p:newsflash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F45D4-3A36-4447-981D-690E3CA9AA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369562"/>
      </p:ext>
    </p:extLst>
  </p:cSld>
  <p:clrMapOvr>
    <a:masterClrMapping/>
  </p:clrMapOvr>
  <p:transition spd="slow" advClick="0" advTm="1200000">
    <p:newsflash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225C1-B642-4917-A271-6D7FA41E695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55994"/>
      </p:ext>
    </p:extLst>
  </p:cSld>
  <p:clrMapOvr>
    <a:masterClrMapping/>
  </p:clrMapOvr>
  <p:transition spd="slow" advClick="0" advTm="1200000">
    <p:newsflash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5B1DD-EA7F-49A3-B465-77247CF08D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812401"/>
      </p:ext>
    </p:extLst>
  </p:cSld>
  <p:clrMapOvr>
    <a:masterClrMapping/>
  </p:clrMapOvr>
  <p:transition spd="slow" advClick="0" advTm="1200000">
    <p:newsflash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AEB11-409E-43C3-9682-4D8A6962A9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425869"/>
      </p:ext>
    </p:extLst>
  </p:cSld>
  <p:clrMapOvr>
    <a:masterClrMapping/>
  </p:clrMapOvr>
  <p:transition spd="slow" advClick="0" advTm="1200000">
    <p:newsflash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2239F-644C-4265-A811-52E0C950932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239332"/>
      </p:ext>
    </p:extLst>
  </p:cSld>
  <p:clrMapOvr>
    <a:masterClrMapping/>
  </p:clrMapOvr>
  <p:transition spd="slow" advClick="0" advTm="1200000">
    <p:newsfla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40EA-5D75-43A6-B181-3D7EC0FE30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568148"/>
      </p:ext>
    </p:extLst>
  </p:cSld>
  <p:clrMapOvr>
    <a:masterClrMapping/>
  </p:clrMapOvr>
  <p:transition spd="slow" advClick="0" advTm="1200000">
    <p:newsflash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3B48-4045-49BB-A72A-6BF52C3498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170838"/>
      </p:ext>
    </p:extLst>
  </p:cSld>
  <p:clrMapOvr>
    <a:masterClrMapping/>
  </p:clrMapOvr>
  <p:transition spd="slow" advClick="0" advTm="1200000">
    <p:newsflash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32A7-BF41-4582-B8DA-6F694E8B8D6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195579"/>
      </p:ext>
    </p:extLst>
  </p:cSld>
  <p:clrMapOvr>
    <a:masterClrMapping/>
  </p:clrMapOvr>
  <p:transition spd="slow" advClick="0" advTm="1200000">
    <p:newsflash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3C94-F9B9-42D9-B42E-F7E465B6BF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236149"/>
      </p:ext>
    </p:extLst>
  </p:cSld>
  <p:clrMapOvr>
    <a:masterClrMapping/>
  </p:clrMapOvr>
  <p:transition spd="slow" advClick="0" advTm="1200000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37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7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298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1F9937-177A-456A-A4AE-3C290A7DB12C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013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61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PHÒNG GIÁO DỤC VÀ ĐÀO TẠO QUẬN LONG BIÊN </a:t>
            </a:r>
            <a:br>
              <a:rPr lang="en-US" sz="4000" dirty="0"/>
            </a:br>
            <a:r>
              <a:rPr lang="en-US" sz="2800" dirty="0">
                <a:solidFill>
                  <a:srgbClr val="FF0000"/>
                </a:solidFill>
              </a:rPr>
              <a:t>TRƯỜNG MẦM NON HOA SỮA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        </a:t>
            </a:r>
            <a:br>
              <a:rPr lang="en-US" sz="4000" dirty="0"/>
            </a:br>
            <a:br>
              <a:rPr lang="en-US" sz="4000" dirty="0">
                <a:solidFill>
                  <a:srgbClr val="006600"/>
                </a:solidFill>
              </a:rPr>
            </a:br>
            <a:br>
              <a:rPr lang="en-US" sz="4000" dirty="0">
                <a:solidFill>
                  <a:srgbClr val="006600"/>
                </a:solidFill>
              </a:rPr>
            </a:br>
            <a:endParaRPr lang="en-US" sz="40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     GIÁO ÁN PHÁT TRIỂN NHẬN THỨC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3290" y="2895600"/>
            <a:ext cx="8915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           </a:t>
            </a:r>
            <a:r>
              <a:rPr lang="en-US" sz="3200" b="1" dirty="0" err="1">
                <a:solidFill>
                  <a:srgbClr val="006600"/>
                </a:solidFill>
              </a:rPr>
              <a:t>Đề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tài</a:t>
            </a:r>
            <a:r>
              <a:rPr lang="en-US" sz="3200" b="1" dirty="0">
                <a:solidFill>
                  <a:srgbClr val="006600"/>
                </a:solidFill>
              </a:rPr>
              <a:t>: NBPB : </a:t>
            </a:r>
            <a:r>
              <a:rPr lang="en-US" sz="3200" b="1" dirty="0" err="1">
                <a:solidFill>
                  <a:srgbClr val="006600"/>
                </a:solidFill>
              </a:rPr>
              <a:t>Hình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tròn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br>
              <a:rPr lang="en-US" sz="3200" b="1">
                <a:solidFill>
                  <a:srgbClr val="006600"/>
                </a:solidFill>
              </a:rPr>
            </a:br>
            <a:r>
              <a:rPr lang="en-US" sz="3200" b="1">
                <a:solidFill>
                  <a:srgbClr val="006600"/>
                </a:solidFill>
              </a:rPr>
              <a:t>           Lứa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>
                <a:solidFill>
                  <a:srgbClr val="006600"/>
                </a:solidFill>
              </a:rPr>
              <a:t>)</a:t>
            </a:r>
            <a:endParaRPr lang="en-US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24200" y="5254308"/>
            <a:ext cx="2438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Năm</a:t>
            </a:r>
            <a:r>
              <a:rPr lang="en-US" sz="2000" dirty="0"/>
              <a:t> </a:t>
            </a:r>
            <a:r>
              <a:rPr lang="en-US" sz="2000" dirty="0" err="1"/>
              <a:t>học</a:t>
            </a:r>
            <a:r>
              <a:rPr lang="en-US" sz="2000" dirty="0"/>
              <a:t> 2021-2022</a:t>
            </a: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099" y="304800"/>
            <a:ext cx="91821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LUYÊN TẬP : </a:t>
            </a:r>
            <a:r>
              <a:rPr lang="en-US" sz="2800" dirty="0" err="1">
                <a:solidFill>
                  <a:srgbClr val="FF0000"/>
                </a:solidFill>
              </a:rPr>
              <a:t>Trò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chơi</a:t>
            </a:r>
            <a:r>
              <a:rPr lang="en-US" sz="2800" dirty="0">
                <a:solidFill>
                  <a:srgbClr val="FF0000"/>
                </a:solidFill>
              </a:rPr>
              <a:t> 2 : TÌM ĐỒ CHƠI XUNG QUANH LỚP  </a:t>
            </a:r>
          </a:p>
          <a:p>
            <a:endParaRPr lang="en-US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9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8ED4C-A51D-9C8F-75FF-C17F808FF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631C0A-F32A-9D25-B5EB-14CA9CB5A0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96AE268-F278-8444-77C0-172B686EDA30}"/>
              </a:ext>
            </a:extLst>
          </p:cNvPr>
          <p:cNvSpPr txBox="1"/>
          <p:nvPr/>
        </p:nvSpPr>
        <p:spPr>
          <a:xfrm>
            <a:off x="4495800" y="914400"/>
            <a:ext cx="1520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3.Kết </a:t>
            </a:r>
            <a:r>
              <a:rPr lang="en-US" sz="2400" dirty="0" err="1"/>
              <a:t>thúc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5832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60924"/>
            <a:ext cx="89154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1.Ổn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định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: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Cô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trẻ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chơi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TC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Bóng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to 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61B04A3-BAC6-56F8-5A9B-7771073EE5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0104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94F7092-58EA-88CE-F276-8A3C4971599A}"/>
              </a:ext>
            </a:extLst>
          </p:cNvPr>
          <p:cNvSpPr txBox="1"/>
          <p:nvPr/>
        </p:nvSpPr>
        <p:spPr>
          <a:xfrm>
            <a:off x="2286000" y="1752600"/>
            <a:ext cx="38475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2.Phương </a:t>
            </a:r>
            <a:r>
              <a:rPr lang="en-US" sz="4400" dirty="0" err="1"/>
              <a:t>pháp</a:t>
            </a:r>
            <a:r>
              <a:rPr lang="en-US" sz="4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70211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0"/>
            <a:ext cx="9525000" cy="7162800"/>
          </a:xfrm>
        </p:spPr>
      </p:pic>
    </p:spTree>
    <p:extLst>
      <p:ext uri="{BB962C8B-B14F-4D97-AF65-F5344CB8AC3E}">
        <p14:creationId xmlns:p14="http://schemas.microsoft.com/office/powerpoint/2010/main" val="2546539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260924"/>
            <a:ext cx="9067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: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hình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7213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2" name="Oval 6"/>
          <p:cNvSpPr>
            <a:spLocks noChangeArrowheads="1"/>
          </p:cNvSpPr>
          <p:nvPr/>
        </p:nvSpPr>
        <p:spPr bwMode="auto">
          <a:xfrm>
            <a:off x="2133600" y="457200"/>
            <a:ext cx="4800600" cy="4114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2813050" y="48006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FF"/>
                </a:solidFill>
              </a:rPr>
              <a:t>HÌNH TRÒN</a:t>
            </a:r>
          </a:p>
        </p:txBody>
      </p:sp>
    </p:spTree>
    <p:extLst>
      <p:ext uri="{BB962C8B-B14F-4D97-AF65-F5344CB8AC3E}">
        <p14:creationId xmlns:p14="http://schemas.microsoft.com/office/powerpoint/2010/main" val="255967913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2" grpId="0" animBg="1"/>
      <p:bldP spid="1167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3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8" name="Oval 4"/>
          <p:cNvSpPr>
            <a:spLocks noChangeArrowheads="1"/>
          </p:cNvSpPr>
          <p:nvPr/>
        </p:nvSpPr>
        <p:spPr bwMode="auto">
          <a:xfrm>
            <a:off x="2971800" y="1981200"/>
            <a:ext cx="2286000" cy="22860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2667000" y="4648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118790" name="Oval 6"/>
          <p:cNvSpPr>
            <a:spLocks noChangeArrowheads="1"/>
          </p:cNvSpPr>
          <p:nvPr/>
        </p:nvSpPr>
        <p:spPr bwMode="auto">
          <a:xfrm>
            <a:off x="5867400" y="1524000"/>
            <a:ext cx="2971800" cy="297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8791" name="Oval 7"/>
          <p:cNvSpPr>
            <a:spLocks noChangeArrowheads="1"/>
          </p:cNvSpPr>
          <p:nvPr/>
        </p:nvSpPr>
        <p:spPr bwMode="auto">
          <a:xfrm>
            <a:off x="457200" y="2286000"/>
            <a:ext cx="1828800" cy="1828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385041"/>
      </p:ext>
    </p:extLst>
  </p:cSld>
  <p:clrMapOvr>
    <a:masterClrMapping/>
  </p:clrMapOvr>
  <p:transition spd="slow" advClick="0" advTm="1200000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nimBg="1"/>
      <p:bldP spid="118789" grpId="0"/>
      <p:bldP spid="118790" grpId="0" animBg="1"/>
      <p:bldP spid="1187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895600" y="2971800"/>
            <a:ext cx="2286000" cy="2286000"/>
          </a:xfrm>
          <a:prstGeom prst="ellipse">
            <a:avLst/>
          </a:prstGeom>
          <a:solidFill>
            <a:srgbClr val="9900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743200" y="5029200"/>
            <a:ext cx="35179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FF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FF"/>
                </a:solidFill>
              </a:rPr>
              <a:t>HÌNH TRÒN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5715000" y="1371600"/>
            <a:ext cx="3200400" cy="3276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533400" y="3810000"/>
            <a:ext cx="1828800" cy="18288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3886200" y="228600"/>
            <a:ext cx="1447800" cy="13716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609600" y="304800"/>
            <a:ext cx="2286000" cy="22860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3042"/>
      </p:ext>
    </p:extLst>
  </p:cSld>
  <p:clrMapOvr>
    <a:masterClrMapping/>
  </p:clrMapOvr>
  <p:transition spd="slow" advClick="0" advTm="1200000"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-38100" y="304800"/>
            <a:ext cx="88035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LUYÊN TẬP : </a:t>
            </a:r>
            <a:r>
              <a:rPr lang="en-US" sz="4000" dirty="0" err="1">
                <a:solidFill>
                  <a:srgbClr val="FF0000"/>
                </a:solidFill>
              </a:rPr>
              <a:t>Trò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chơi</a:t>
            </a:r>
            <a:r>
              <a:rPr lang="en-US" sz="4000" dirty="0">
                <a:solidFill>
                  <a:srgbClr val="FF0000"/>
                </a:solidFill>
              </a:rPr>
              <a:t> 1 : </a:t>
            </a:r>
            <a:r>
              <a:rPr lang="en-US" sz="4000" dirty="0" err="1">
                <a:solidFill>
                  <a:srgbClr val="FF0000"/>
                </a:solidFill>
              </a:rPr>
              <a:t>Thi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xem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ai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nhanh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55460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1509</TotalTime>
  <Words>119</Words>
  <Application>Microsoft Office PowerPoint</Application>
  <PresentationFormat>On-screen Show (4:3)</PresentationFormat>
  <Paragraphs>20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3_Office Theme</vt:lpstr>
      <vt:lpstr>4_Office Theme</vt:lpstr>
      <vt:lpstr>Default Design</vt:lpstr>
      <vt:lpstr>1_Default Design</vt:lpstr>
      <vt:lpstr>2_Default Design</vt:lpstr>
      <vt:lpstr>PHÒNG GIÁO DỤC VÀ ĐÀO TẠO QUẬN LONG BIÊN  TRƯỜNG MẦM NON HOA SỮA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Administrator</cp:lastModifiedBy>
  <cp:revision>53</cp:revision>
  <dcterms:created xsi:type="dcterms:W3CDTF">2018-10-09T01:27:08Z</dcterms:created>
  <dcterms:modified xsi:type="dcterms:W3CDTF">2022-12-04T13:22:19Z</dcterms:modified>
</cp:coreProperties>
</file>