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71" d="100"/>
          <a:sy n="71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A1E4-160B-4FCD-BC30-F492C233128C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218E-DFE1-44E7-BBA9-8187282318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77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2218E-DFE1-44E7-BBA9-81872823189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50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668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0"/>
            <a:ext cx="9448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5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tài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: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Nhận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biết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tập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nói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bay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Lứa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vi-V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tuổi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Nhà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trẻ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D1 </a:t>
            </a:r>
            <a:b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D70A15-0E50-654E-EC03-C247F55933E5}"/>
              </a:ext>
            </a:extLst>
          </p:cNvPr>
          <p:cNvSpPr txBox="1"/>
          <p:nvPr/>
        </p:nvSpPr>
        <p:spPr>
          <a:xfrm>
            <a:off x="1752600" y="400050"/>
            <a:ext cx="542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vi-VN" sz="1800" b="1" dirty="0">
                <a:cs typeface="Times New Roman" pitchFamily="18" charset="0"/>
              </a:rPr>
              <a:t>TRƯỜNG</a:t>
            </a:r>
            <a:r>
              <a:rPr lang="en-US" sz="1800" b="1" dirty="0"/>
              <a:t> MẦM NON HOA SỮA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AEDA62-1E2D-F5D5-F4A7-9EFA5133BDB6}"/>
              </a:ext>
            </a:extLst>
          </p:cNvPr>
          <p:cNvSpPr txBox="1"/>
          <p:nvPr/>
        </p:nvSpPr>
        <p:spPr>
          <a:xfrm>
            <a:off x="3505200" y="6400710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Năm </a:t>
            </a:r>
            <a:r>
              <a:rPr lang="vi-VN" sz="2000" dirty="0" err="1">
                <a:solidFill>
                  <a:schemeClr val="bg1"/>
                </a:solidFill>
              </a:rPr>
              <a:t>học</a:t>
            </a:r>
            <a:r>
              <a:rPr lang="vi-VN" sz="2000" dirty="0">
                <a:solidFill>
                  <a:schemeClr val="bg1"/>
                </a:solidFill>
              </a:rPr>
              <a:t> :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715000"/>
          </a:xfrm>
        </p:spPr>
        <p:txBody>
          <a:bodyPr>
            <a:norm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1: </a:t>
            </a:r>
            <a:r>
              <a:rPr lang="vi-VN" sz="5400" b="1" dirty="0" err="1">
                <a:solidFill>
                  <a:srgbClr val="FF0000"/>
                </a:solidFill>
              </a:rPr>
              <a:t>Ổn</a:t>
            </a:r>
            <a:r>
              <a:rPr lang="vi-VN" sz="5400" b="1" dirty="0">
                <a:solidFill>
                  <a:srgbClr val="FF0000"/>
                </a:solidFill>
              </a:rPr>
              <a:t> </a:t>
            </a:r>
            <a:r>
              <a:rPr lang="vi-VN" sz="5400" b="1" dirty="0" err="1">
                <a:solidFill>
                  <a:srgbClr val="FF0000"/>
                </a:solidFill>
              </a:rPr>
              <a:t>định</a:t>
            </a:r>
            <a:r>
              <a:rPr lang="vi-VN" sz="5400" b="1" dirty="0">
                <a:solidFill>
                  <a:srgbClr val="FF0000"/>
                </a:solidFill>
              </a:rPr>
              <a:t> </a:t>
            </a:r>
            <a:br>
              <a:rPr lang="vi-VN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1699" y="19812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2: </a:t>
            </a:r>
            <a:r>
              <a:rPr lang="en-US" sz="5000" b="1" dirty="0" err="1">
                <a:solidFill>
                  <a:srgbClr val="FF0000"/>
                </a:solidFill>
              </a:rPr>
              <a:t>Phương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pháp</a:t>
            </a:r>
            <a:r>
              <a:rPr lang="en-US" sz="5000" b="1" dirty="0">
                <a:solidFill>
                  <a:srgbClr val="FF0000"/>
                </a:solidFill>
              </a:rPr>
              <a:t> : </a:t>
            </a:r>
            <a:br>
              <a:rPr lang="vi-VN" sz="5000" dirty="0">
                <a:solidFill>
                  <a:srgbClr val="FF0000"/>
                </a:solidFill>
              </a:rPr>
            </a:br>
            <a:r>
              <a:rPr lang="vi-VN" sz="5300" b="1" dirty="0" err="1">
                <a:solidFill>
                  <a:srgbClr val="FF0000"/>
                </a:solidFill>
              </a:rPr>
              <a:t>Nhận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biết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tập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nói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br>
              <a:rPr lang="vi-VN" sz="5300" b="1" dirty="0">
                <a:solidFill>
                  <a:srgbClr val="FF0000"/>
                </a:solidFill>
              </a:rPr>
            </a:br>
            <a:r>
              <a:rPr lang="vi-VN" sz="5300" b="1" dirty="0" err="1">
                <a:solidFill>
                  <a:srgbClr val="FF0000"/>
                </a:solidFill>
              </a:rPr>
              <a:t>Máy</a:t>
            </a:r>
            <a:r>
              <a:rPr lang="vi-VN" sz="5300" b="1" dirty="0">
                <a:solidFill>
                  <a:srgbClr val="FF0000"/>
                </a:solidFill>
              </a:rPr>
              <a:t> bay</a:t>
            </a:r>
            <a:endParaRPr lang="en-US" sz="5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172199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 flipH="1">
            <a:off x="723900" y="6172200"/>
            <a:ext cx="76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</a:rPr>
              <a:t>Máy bay </a:t>
            </a:r>
          </a:p>
        </p:txBody>
      </p:sp>
    </p:spTree>
    <p:extLst>
      <p:ext uri="{BB962C8B-B14F-4D97-AF65-F5344CB8AC3E}">
        <p14:creationId xmlns:p14="http://schemas.microsoft.com/office/powerpoint/2010/main" val="221705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irplane-to-take-off-from-the-runway-tilt-up-video-id106617167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999" y="274638"/>
            <a:ext cx="7832725" cy="5851525"/>
          </a:xfrm>
        </p:spPr>
      </p:pic>
    </p:spTree>
    <p:extLst>
      <p:ext uri="{BB962C8B-B14F-4D97-AF65-F5344CB8AC3E}">
        <p14:creationId xmlns:p14="http://schemas.microsoft.com/office/powerpoint/2010/main" val="5849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-86710"/>
            <a:ext cx="4093719" cy="557311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5337947" y="5421995"/>
            <a:ext cx="347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+mj-lt"/>
              </a:rPr>
              <a:t>Khinh khí cầu </a:t>
            </a:r>
          </a:p>
        </p:txBody>
      </p:sp>
      <p:pic>
        <p:nvPicPr>
          <p:cNvPr id="10" name="Chỗ dành sẵn cho Nội dung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5105400" cy="4953000"/>
          </a:xfrm>
          <a:prstGeom prst="rect">
            <a:avLst/>
          </a:prstGeom>
        </p:spPr>
      </p:pic>
      <p:sp>
        <p:nvSpPr>
          <p:cNvPr id="11" name="Hộp Văn bản 10"/>
          <p:cNvSpPr txBox="1"/>
          <p:nvPr/>
        </p:nvSpPr>
        <p:spPr>
          <a:xfrm>
            <a:off x="425669" y="5452774"/>
            <a:ext cx="388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Máy bay Trực thăng </a:t>
            </a:r>
          </a:p>
        </p:txBody>
      </p:sp>
    </p:spTree>
    <p:extLst>
      <p:ext uri="{BB962C8B-B14F-4D97-AF65-F5344CB8AC3E}">
        <p14:creationId xmlns:p14="http://schemas.microsoft.com/office/powerpoint/2010/main" val="72768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3"/>
            <a:ext cx="3540381" cy="3400097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0467"/>
            <a:ext cx="4419600" cy="3206133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0771"/>
            <a:ext cx="5257800" cy="3356447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3480771"/>
            <a:ext cx="4038601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3</a:t>
            </a:r>
            <a:r>
              <a:rPr lang="vi-VN" sz="5400" b="1" dirty="0">
                <a:solidFill>
                  <a:srgbClr val="FF0000"/>
                </a:solidFill>
              </a:rPr>
              <a:t>:</a:t>
            </a:r>
            <a:r>
              <a:rPr lang="en-US" sz="5400" b="1" dirty="0">
                <a:solidFill>
                  <a:srgbClr val="FF0000"/>
                </a:solidFill>
              </a:rPr>
              <a:t> Kết thúc</a:t>
            </a:r>
            <a:r>
              <a:rPr lang="vi-VN" sz="5400" b="1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br>
              <a:rPr lang="vi-VN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67</Words>
  <Application>Microsoft Office PowerPoint</Application>
  <PresentationFormat>Trình chiếu Trên màn hình (4:3)</PresentationFormat>
  <Paragraphs>14</Paragraphs>
  <Slides>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1: Ổn định  </vt:lpstr>
      <vt:lpstr>2: Phương pháp :  Nhận biết tập nói  Máy bay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3: Kết thúc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</dc:creator>
  <cp:lastModifiedBy>Phạm Thanh Ngân</cp:lastModifiedBy>
  <cp:revision>106</cp:revision>
  <dcterms:created xsi:type="dcterms:W3CDTF">2018-11-03T09:54:38Z</dcterms:created>
  <dcterms:modified xsi:type="dcterms:W3CDTF">2022-12-05T04:44:45Z</dcterms:modified>
</cp:coreProperties>
</file>