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891B-7517-4314-AED4-559F77BC0BA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CB02-C880-4E0E-B0F7-1D5509E46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2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891B-7517-4314-AED4-559F77BC0BA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CB02-C880-4E0E-B0F7-1D5509E46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8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891B-7517-4314-AED4-559F77BC0BA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CB02-C880-4E0E-B0F7-1D5509E46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7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891B-7517-4314-AED4-559F77BC0BA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CB02-C880-4E0E-B0F7-1D5509E46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4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891B-7517-4314-AED4-559F77BC0BA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CB02-C880-4E0E-B0F7-1D5509E46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7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891B-7517-4314-AED4-559F77BC0BA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CB02-C880-4E0E-B0F7-1D5509E46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5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891B-7517-4314-AED4-559F77BC0BA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CB02-C880-4E0E-B0F7-1D5509E46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8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891B-7517-4314-AED4-559F77BC0BA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CB02-C880-4E0E-B0F7-1D5509E46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3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891B-7517-4314-AED4-559F77BC0BA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CB02-C880-4E0E-B0F7-1D5509E46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0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891B-7517-4314-AED4-559F77BC0BA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CB02-C880-4E0E-B0F7-1D5509E46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5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891B-7517-4314-AED4-559F77BC0BA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CB02-C880-4E0E-B0F7-1D5509E46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4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0891B-7517-4314-AED4-559F77BC0BA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0CB02-C880-4E0E-B0F7-1D5509E46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2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1030288"/>
            <a:ext cx="87258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BÉ VUI HỌC TOÁN</a:t>
            </a: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</a:rPr>
              <a:t>Nhận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biết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gọi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tên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hình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tròn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Trường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mầm</a:t>
            </a:r>
            <a:r>
              <a:rPr lang="en-US" sz="2400" b="1" dirty="0" smtClean="0">
                <a:solidFill>
                  <a:srgbClr val="00B050"/>
                </a:solidFill>
              </a:rPr>
              <a:t> non </a:t>
            </a:r>
            <a:r>
              <a:rPr lang="en-US" sz="2400" b="1" dirty="0" err="1" smtClean="0">
                <a:solidFill>
                  <a:srgbClr val="00B050"/>
                </a:solidFill>
              </a:rPr>
              <a:t>Hoa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Sữa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203510" y="1978925"/>
            <a:ext cx="3166281" cy="29752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27093" y="5131558"/>
            <a:ext cx="11946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Hình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tròn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66495" y="38202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7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5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2" y="-354842"/>
            <a:ext cx="12192000" cy="72128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162567" y="1702558"/>
            <a:ext cx="3357350" cy="30980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52765" y="3356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0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3.54167E-6 0.125 C 3.54167E-6 0.18102 0.06901 0.25 0.125 0.25 L 0.25 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" name="TextBox 2"/>
          <p:cNvSpPr txBox="1"/>
          <p:nvPr/>
        </p:nvSpPr>
        <p:spPr>
          <a:xfrm>
            <a:off x="4599296" y="300250"/>
            <a:ext cx="2713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chơi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hử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tài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7096836" y="1951630"/>
            <a:ext cx="2374710" cy="24429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3343701" y="1854845"/>
            <a:ext cx="2565780" cy="253973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23462" y="46391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5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681181" y="1064525"/>
            <a:ext cx="3138985" cy="29376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48299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7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5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3319"/>
            <a:ext cx="12192000" cy="68580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7640" y="145390"/>
            <a:ext cx="2843564" cy="2843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0326" y="3177662"/>
            <a:ext cx="2871382" cy="2756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6007" y="245658"/>
            <a:ext cx="3136327" cy="2352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8802" y="3177662"/>
            <a:ext cx="3148084" cy="236106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295331" y="4556124"/>
            <a:ext cx="2347415" cy="22723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20011479">
            <a:off x="4770812" y="1640329"/>
            <a:ext cx="409433" cy="33846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3616989">
            <a:off x="7582427" y="3597407"/>
            <a:ext cx="468978" cy="1521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06887" y="245658"/>
            <a:ext cx="3572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FF0000"/>
                </a:solidFill>
              </a:rPr>
              <a:t>Trò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chơi</a:t>
            </a:r>
            <a:r>
              <a:rPr lang="en-US" sz="2000" b="1" u="sng" dirty="0" smtClean="0">
                <a:solidFill>
                  <a:srgbClr val="FF0000"/>
                </a:solidFill>
              </a:rPr>
              <a:t>: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nhanh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tay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nhanh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mắt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55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31</Words>
  <Application>Microsoft Office PowerPoint</Application>
  <PresentationFormat>Widescreen</PresentationFormat>
  <Paragraphs>7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BINH</dc:creator>
  <cp:lastModifiedBy>A333</cp:lastModifiedBy>
  <cp:revision>22</cp:revision>
  <dcterms:created xsi:type="dcterms:W3CDTF">2021-09-06T23:57:17Z</dcterms:created>
  <dcterms:modified xsi:type="dcterms:W3CDTF">2022-12-02T20:04:52Z</dcterms:modified>
</cp:coreProperties>
</file>