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71" d="100"/>
          <a:sy n="71" d="100"/>
        </p:scale>
        <p:origin x="120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5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tài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: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biết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phân 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biệt</a:t>
            </a:r>
            <a:r>
              <a:rPr lang="vi-VN" sz="50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endParaRPr lang="vi-VN" sz="5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bay –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Tàu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hỏa</a:t>
            </a:r>
            <a:endParaRPr lang="vi-VN" sz="5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Lứa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tuổi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Nhà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vi-VN" sz="50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trẻ</a:t>
            </a:r>
            <a:r>
              <a:rPr lang="vi-VN" sz="5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D1 </a:t>
            </a:r>
            <a:b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D70A15-0E50-654E-EC03-C247F55933E5}"/>
              </a:ext>
            </a:extLst>
          </p:cNvPr>
          <p:cNvSpPr txBox="1"/>
          <p:nvPr/>
        </p:nvSpPr>
        <p:spPr>
          <a:xfrm>
            <a:off x="1752600" y="400050"/>
            <a:ext cx="5421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vi-VN" sz="1800" b="1" dirty="0">
                <a:cs typeface="Times New Roman" pitchFamily="18" charset="0"/>
              </a:rPr>
              <a:t>TRƯỜNG</a:t>
            </a:r>
            <a:r>
              <a:rPr lang="en-US" sz="1800" b="1" dirty="0"/>
              <a:t> MẦM NON HOA SỮA</a:t>
            </a:r>
            <a:endParaRPr lang="en-US" sz="1800" b="1" dirty="0">
              <a:cs typeface="Times New Roman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1AEDA62-1E2D-F5D5-F4A7-9EFA5133BDB6}"/>
              </a:ext>
            </a:extLst>
          </p:cNvPr>
          <p:cNvSpPr txBox="1"/>
          <p:nvPr/>
        </p:nvSpPr>
        <p:spPr>
          <a:xfrm>
            <a:off x="3505200" y="6400710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</a:rPr>
              <a:t>Năm </a:t>
            </a:r>
            <a:r>
              <a:rPr lang="vi-VN" sz="2000" dirty="0" err="1">
                <a:solidFill>
                  <a:schemeClr val="bg1"/>
                </a:solidFill>
              </a:rPr>
              <a:t>học</a:t>
            </a:r>
            <a:r>
              <a:rPr lang="vi-VN" sz="2000" dirty="0">
                <a:solidFill>
                  <a:schemeClr val="bg1"/>
                </a:solidFill>
              </a:rPr>
              <a:t> : 2022-2023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</a:t>
            </a: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vi-VN" sz="5400" b="1" dirty="0">
                <a:solidFill>
                  <a:srgbClr val="FF0000"/>
                </a:solidFill>
              </a:rPr>
              <a:t>:</a:t>
            </a:r>
            <a:r>
              <a:rPr lang="en-US" sz="5400" b="1" dirty="0">
                <a:solidFill>
                  <a:srgbClr val="FF0000"/>
                </a:solidFill>
              </a:rPr>
              <a:t> Kết thúc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1: </a:t>
            </a:r>
            <a:r>
              <a:rPr lang="vi-VN" sz="5400" b="1" dirty="0" err="1">
                <a:solidFill>
                  <a:srgbClr val="FF0000"/>
                </a:solidFill>
              </a:rPr>
              <a:t>Ổn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r>
              <a:rPr lang="vi-VN" sz="5400" b="1" dirty="0" err="1">
                <a:solidFill>
                  <a:srgbClr val="FF0000"/>
                </a:solidFill>
              </a:rPr>
              <a:t>định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2: </a:t>
            </a:r>
            <a:r>
              <a:rPr lang="en-US" sz="5000" b="1" dirty="0" err="1">
                <a:solidFill>
                  <a:srgbClr val="FF0000"/>
                </a:solidFill>
              </a:rPr>
              <a:t>Phương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pháp</a:t>
            </a:r>
            <a:r>
              <a:rPr lang="en-US" sz="5000" b="1" dirty="0">
                <a:solidFill>
                  <a:srgbClr val="FF0000"/>
                </a:solidFill>
              </a:rPr>
              <a:t> : </a:t>
            </a:r>
            <a:br>
              <a:rPr lang="vi-VN" sz="5000" dirty="0">
                <a:solidFill>
                  <a:srgbClr val="FF0000"/>
                </a:solidFill>
              </a:rPr>
            </a:br>
            <a:r>
              <a:rPr lang="vi-VN" sz="5300" b="1" dirty="0" err="1">
                <a:solidFill>
                  <a:srgbClr val="FF0000"/>
                </a:solidFill>
              </a:rPr>
              <a:t>Nhận</a:t>
            </a:r>
            <a:r>
              <a:rPr lang="vi-VN" sz="5300" b="1" dirty="0">
                <a:solidFill>
                  <a:srgbClr val="FF0000"/>
                </a:solidFill>
              </a:rPr>
              <a:t> </a:t>
            </a:r>
            <a:r>
              <a:rPr lang="vi-VN" sz="5300" b="1" dirty="0" err="1">
                <a:solidFill>
                  <a:srgbClr val="FF0000"/>
                </a:solidFill>
              </a:rPr>
              <a:t>biết</a:t>
            </a:r>
            <a:r>
              <a:rPr lang="vi-VN" sz="5300" b="1" dirty="0">
                <a:solidFill>
                  <a:srgbClr val="FF0000"/>
                </a:solidFill>
              </a:rPr>
              <a:t> </a:t>
            </a:r>
            <a:r>
              <a:rPr lang="vi-VN" sz="5300" b="1" dirty="0" err="1">
                <a:solidFill>
                  <a:srgbClr val="FF0000"/>
                </a:solidFill>
              </a:rPr>
              <a:t>tập</a:t>
            </a:r>
            <a:r>
              <a:rPr lang="vi-VN" sz="5300" b="1" dirty="0">
                <a:solidFill>
                  <a:srgbClr val="FF0000"/>
                </a:solidFill>
              </a:rPr>
              <a:t> </a:t>
            </a:r>
            <a:r>
              <a:rPr lang="vi-VN" sz="5300" b="1" dirty="0" err="1">
                <a:solidFill>
                  <a:srgbClr val="FF0000"/>
                </a:solidFill>
              </a:rPr>
              <a:t>nói</a:t>
            </a:r>
            <a:r>
              <a:rPr lang="vi-VN" sz="5300" b="1" dirty="0">
                <a:solidFill>
                  <a:srgbClr val="FF0000"/>
                </a:solidFill>
              </a:rPr>
              <a:t> </a:t>
            </a:r>
            <a:br>
              <a:rPr lang="vi-VN" sz="5300" b="1" dirty="0">
                <a:solidFill>
                  <a:srgbClr val="FF0000"/>
                </a:solidFill>
              </a:rPr>
            </a:br>
            <a:r>
              <a:rPr lang="vi-VN" sz="5300" b="1" dirty="0" err="1">
                <a:solidFill>
                  <a:srgbClr val="FF0000"/>
                </a:solidFill>
              </a:rPr>
              <a:t>Máy</a:t>
            </a:r>
            <a:r>
              <a:rPr lang="vi-VN" sz="5300" b="1" dirty="0">
                <a:solidFill>
                  <a:srgbClr val="FF0000"/>
                </a:solidFill>
              </a:rPr>
              <a:t> bay-</a:t>
            </a:r>
            <a:r>
              <a:rPr lang="vi-VN" sz="5300" b="1" dirty="0" err="1">
                <a:solidFill>
                  <a:srgbClr val="FF0000"/>
                </a:solidFill>
              </a:rPr>
              <a:t>Tàu</a:t>
            </a:r>
            <a:r>
              <a:rPr lang="vi-VN" sz="5300" b="1" dirty="0">
                <a:solidFill>
                  <a:srgbClr val="FF0000"/>
                </a:solidFill>
              </a:rPr>
              <a:t> </a:t>
            </a:r>
            <a:r>
              <a:rPr lang="vi-VN" sz="5300" b="1" dirty="0" err="1">
                <a:solidFill>
                  <a:srgbClr val="FF0000"/>
                </a:solidFill>
              </a:rPr>
              <a:t>hỏa</a:t>
            </a:r>
            <a:r>
              <a:rPr lang="vi-VN" sz="5300" b="1" dirty="0">
                <a:solidFill>
                  <a:srgbClr val="FF0000"/>
                </a:solidFill>
              </a:rPr>
              <a:t>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112</Words>
  <Application>Microsoft Office PowerPoint</Application>
  <PresentationFormat>Trình chiếu Trên màn hình (4:3)</PresentationFormat>
  <Paragraphs>27</Paragraphs>
  <Slides>14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Bản trình bày PowerPoint</vt:lpstr>
      <vt:lpstr>1: Ổn định  </vt:lpstr>
      <vt:lpstr>2: Phương pháp :  Nhận biết tập nói  Máy bay-Tàu hỏa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So sánh </vt:lpstr>
      <vt:lpstr>Bản trình bày PowerPoint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Phạm Thanh Ngân</cp:lastModifiedBy>
  <cp:revision>105</cp:revision>
  <dcterms:created xsi:type="dcterms:W3CDTF">2018-11-03T09:54:38Z</dcterms:created>
  <dcterms:modified xsi:type="dcterms:W3CDTF">2022-12-05T05:02:04Z</dcterms:modified>
</cp:coreProperties>
</file>