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4" r:id="rId2"/>
    <p:sldMasterId id="2147483756" r:id="rId3"/>
  </p:sldMasterIdLst>
  <p:notesMasterIdLst>
    <p:notesMasterId r:id="rId33"/>
  </p:notesMasterIdLst>
  <p:sldIdLst>
    <p:sldId id="284" r:id="rId4"/>
    <p:sldId id="292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91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4660"/>
  </p:normalViewPr>
  <p:slideViewPr>
    <p:cSldViewPr>
      <p:cViewPr varScale="1">
        <p:scale>
          <a:sx n="69" d="100"/>
          <a:sy n="69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D6422C-7112-48AD-A151-18CACC423118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8FCA09-2B75-4679-B36A-1ECF054F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869C9-86B5-4C5F-99A5-301B195B50CA}" type="slidenum">
              <a:rPr lang="en-US" altLang="en-US" smtClean="0">
                <a:solidFill>
                  <a:srgbClr val="000000"/>
                </a:solidFill>
                <a:latin typeface=".VnTime" pitchFamily="34" charset="0"/>
              </a:rPr>
              <a:pPr/>
              <a:t>29</a:t>
            </a:fld>
            <a:endParaRPr lang="en-US" altLang="en-US" smtClean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F8EBC-DBDD-43AB-8B25-C2136EFC8045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7596F-3C87-4234-9A1D-F8EF6E7FD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051B-2C68-4190-8B29-7A92BA8847D1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B29A-2F32-4E64-AC4E-7B29985C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CE98-C6A1-45F3-93E5-402465123DC9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8418-D64D-454F-998C-D87DE5FB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99A-E65F-4D49-BF5D-23A10F859CD6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90D9-E253-447D-81BE-7DA1138D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1980-7427-4E8B-90B4-8C56C73E0E36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8CB-E791-48C1-9D6F-6FD69E43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DC2-0E12-4F1B-88A7-4A69EFF31594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BC4-CFFF-464F-B031-1BF01397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38D7-9BC3-4EEF-BBA0-A87FF50E4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4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1E2C-C421-4EA0-9D15-AB2BA0F54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FC08-9F7D-4033-BA92-30E3ED241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6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29E-8428-4C5E-A343-0A161E8DE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2D8-7CDF-459E-9DC0-FDD4CB65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1"/>
          <p:cNvSpPr>
            <a:spLocks/>
          </p:cNvSpPr>
          <p:nvPr/>
        </p:nvSpPr>
        <p:spPr bwMode="auto">
          <a:xfrm>
            <a:off x="279400" y="179388"/>
            <a:ext cx="11633200" cy="6499225"/>
          </a:xfrm>
          <a:custGeom>
            <a:avLst/>
            <a:gdLst>
              <a:gd name="T0" fmla="*/ 2147483646 w 92198"/>
              <a:gd name="T1" fmla="*/ 2147483646 h 51517"/>
              <a:gd name="T2" fmla="*/ 2147483646 w 92198"/>
              <a:gd name="T3" fmla="*/ 2147483646 h 51517"/>
              <a:gd name="T4" fmla="*/ 2147483646 w 92198"/>
              <a:gd name="T5" fmla="*/ 2147483646 h 51517"/>
              <a:gd name="T6" fmla="*/ 2147483646 w 92198"/>
              <a:gd name="T7" fmla="*/ 2147483646 h 51517"/>
              <a:gd name="T8" fmla="*/ 2147483646 w 92198"/>
              <a:gd name="T9" fmla="*/ 2147483646 h 51517"/>
              <a:gd name="T10" fmla="*/ 2147483646 w 92198"/>
              <a:gd name="T11" fmla="*/ 2147483646 h 51517"/>
              <a:gd name="T12" fmla="*/ 2147483646 w 92198"/>
              <a:gd name="T13" fmla="*/ 2147483646 h 51517"/>
              <a:gd name="T14" fmla="*/ 2147483646 w 92198"/>
              <a:gd name="T15" fmla="*/ 2147483646 h 51517"/>
              <a:gd name="T16" fmla="*/ 2147483646 w 92198"/>
              <a:gd name="T17" fmla="*/ 2147483646 h 51517"/>
              <a:gd name="T18" fmla="*/ 2147483646 w 92198"/>
              <a:gd name="T19" fmla="*/ 2147483646 h 51517"/>
              <a:gd name="T20" fmla="*/ 2147483646 w 92198"/>
              <a:gd name="T21" fmla="*/ 2147483646 h 51517"/>
              <a:gd name="T22" fmla="*/ 2147483646 w 92198"/>
              <a:gd name="T23" fmla="*/ 2147483646 h 51517"/>
              <a:gd name="T24" fmla="*/ 2147483646 w 92198"/>
              <a:gd name="T25" fmla="*/ 2147483646 h 51517"/>
              <a:gd name="T26" fmla="*/ 2147483646 w 92198"/>
              <a:gd name="T27" fmla="*/ 2147483646 h 51517"/>
              <a:gd name="T28" fmla="*/ 2147483646 w 92198"/>
              <a:gd name="T29" fmla="*/ 2147483646 h 51517"/>
              <a:gd name="T30" fmla="*/ 2147483646 w 92198"/>
              <a:gd name="T31" fmla="*/ 2147483646 h 51517"/>
              <a:gd name="T32" fmla="*/ 2147483646 w 92198"/>
              <a:gd name="T33" fmla="*/ 2147483646 h 51517"/>
              <a:gd name="T34" fmla="*/ 2147483646 w 92198"/>
              <a:gd name="T35" fmla="*/ 2147483646 h 51517"/>
              <a:gd name="T36" fmla="*/ 2147483646 w 92198"/>
              <a:gd name="T37" fmla="*/ 2147483646 h 51517"/>
              <a:gd name="T38" fmla="*/ 2147483646 w 92198"/>
              <a:gd name="T39" fmla="*/ 2147483646 h 51517"/>
              <a:gd name="T40" fmla="*/ 2147483646 w 92198"/>
              <a:gd name="T41" fmla="*/ 2147483646 h 51517"/>
              <a:gd name="T42" fmla="*/ 2147483646 w 92198"/>
              <a:gd name="T43" fmla="*/ 2147483646 h 51517"/>
              <a:gd name="T44" fmla="*/ 2147483646 w 92198"/>
              <a:gd name="T45" fmla="*/ 2147483646 h 51517"/>
              <a:gd name="T46" fmla="*/ 2147483646 w 92198"/>
              <a:gd name="T47" fmla="*/ 2147483646 h 51517"/>
              <a:gd name="T48" fmla="*/ 2147483646 w 92198"/>
              <a:gd name="T49" fmla="*/ 2147483646 h 51517"/>
              <a:gd name="T50" fmla="*/ 2147483646 w 92198"/>
              <a:gd name="T51" fmla="*/ 2147483646 h 51517"/>
              <a:gd name="T52" fmla="*/ 2147483646 w 92198"/>
              <a:gd name="T53" fmla="*/ 2147483646 h 51517"/>
              <a:gd name="T54" fmla="*/ 2147483646 w 92198"/>
              <a:gd name="T55" fmla="*/ 2147483646 h 51517"/>
              <a:gd name="T56" fmla="*/ 2147483646 w 92198"/>
              <a:gd name="T57" fmla="*/ 2147483646 h 51517"/>
              <a:gd name="T58" fmla="*/ 2147483646 w 92198"/>
              <a:gd name="T59" fmla="*/ 2147483646 h 51517"/>
              <a:gd name="T60" fmla="*/ 2147483646 w 92198"/>
              <a:gd name="T61" fmla="*/ 2147483646 h 51517"/>
              <a:gd name="T62" fmla="*/ 2147483646 w 92198"/>
              <a:gd name="T63" fmla="*/ 2147483646 h 51517"/>
              <a:gd name="T64" fmla="*/ 2147483646 w 92198"/>
              <a:gd name="T65" fmla="*/ 2147483646 h 51517"/>
              <a:gd name="T66" fmla="*/ 2147483646 w 92198"/>
              <a:gd name="T67" fmla="*/ 2147483646 h 51517"/>
              <a:gd name="T68" fmla="*/ 2147483646 w 92198"/>
              <a:gd name="T69" fmla="*/ 2147483646 h 51517"/>
              <a:gd name="T70" fmla="*/ 2147483646 w 92198"/>
              <a:gd name="T71" fmla="*/ 2147483646 h 51517"/>
              <a:gd name="T72" fmla="*/ 2147483646 w 92198"/>
              <a:gd name="T73" fmla="*/ 2147483646 h 51517"/>
              <a:gd name="T74" fmla="*/ 2147483646 w 92198"/>
              <a:gd name="T75" fmla="*/ 2147483646 h 51517"/>
              <a:gd name="T76" fmla="*/ 2147483646 w 92198"/>
              <a:gd name="T77" fmla="*/ 2147483646 h 51517"/>
              <a:gd name="T78" fmla="*/ 2147483646 w 92198"/>
              <a:gd name="T79" fmla="*/ 2147483646 h 51517"/>
              <a:gd name="T80" fmla="*/ 2147483646 w 92198"/>
              <a:gd name="T81" fmla="*/ 2147483646 h 51517"/>
              <a:gd name="T82" fmla="*/ 2147483646 w 92198"/>
              <a:gd name="T83" fmla="*/ 2147483646 h 51517"/>
              <a:gd name="T84" fmla="*/ 2147483646 w 92198"/>
              <a:gd name="T85" fmla="*/ 2147483646 h 51517"/>
              <a:gd name="T86" fmla="*/ 2147483646 w 92198"/>
              <a:gd name="T87" fmla="*/ 2147483646 h 51517"/>
              <a:gd name="T88" fmla="*/ 2147483646 w 92198"/>
              <a:gd name="T89" fmla="*/ 2147483646 h 51517"/>
              <a:gd name="T90" fmla="*/ 2147483646 w 92198"/>
              <a:gd name="T91" fmla="*/ 2147483646 h 51517"/>
              <a:gd name="T92" fmla="*/ 2147483646 w 92198"/>
              <a:gd name="T93" fmla="*/ 2147483646 h 51517"/>
              <a:gd name="T94" fmla="*/ 2147483646 w 92198"/>
              <a:gd name="T95" fmla="*/ 2147483646 h 51517"/>
              <a:gd name="T96" fmla="*/ 2147483646 w 92198"/>
              <a:gd name="T97" fmla="*/ 2147483646 h 51517"/>
              <a:gd name="T98" fmla="*/ 2147483646 w 92198"/>
              <a:gd name="T99" fmla="*/ 2147483646 h 51517"/>
              <a:gd name="T100" fmla="*/ 2147483646 w 92198"/>
              <a:gd name="T101" fmla="*/ 2147483646 h 51517"/>
              <a:gd name="T102" fmla="*/ 2147483646 w 92198"/>
              <a:gd name="T103" fmla="*/ 2147483646 h 51517"/>
              <a:gd name="T104" fmla="*/ 2147483646 w 92198"/>
              <a:gd name="T105" fmla="*/ 2147483646 h 51517"/>
              <a:gd name="T106" fmla="*/ 2147483646 w 92198"/>
              <a:gd name="T107" fmla="*/ 2147483646 h 51517"/>
              <a:gd name="T108" fmla="*/ 2147483646 w 92198"/>
              <a:gd name="T109" fmla="*/ 2147483646 h 51517"/>
              <a:gd name="T110" fmla="*/ 2147483646 w 92198"/>
              <a:gd name="T111" fmla="*/ 2147483646 h 51517"/>
              <a:gd name="T112" fmla="*/ 2147483646 w 92198"/>
              <a:gd name="T113" fmla="*/ 2147483646 h 51517"/>
              <a:gd name="T114" fmla="*/ 2147483646 w 92198"/>
              <a:gd name="T115" fmla="*/ 2147483646 h 51517"/>
              <a:gd name="T116" fmla="*/ 2147483646 w 92198"/>
              <a:gd name="T117" fmla="*/ 2147483646 h 51517"/>
              <a:gd name="T118" fmla="*/ 2147483646 w 92198"/>
              <a:gd name="T119" fmla="*/ 2147483646 h 51517"/>
              <a:gd name="T120" fmla="*/ 2147483646 w 92198"/>
              <a:gd name="T121" fmla="*/ 2147483646 h 51517"/>
              <a:gd name="T122" fmla="*/ 2147483646 w 92198"/>
              <a:gd name="T123" fmla="*/ 2147483646 h 51517"/>
              <a:gd name="T124" fmla="*/ 2147483646 w 92198"/>
              <a:gd name="T125" fmla="*/ 2147483646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54;p11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 eaLnBrk="0" hangingPunct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8F7BE57A-EF03-4201-A0D5-AFFF7A691F0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62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8F42-57A5-4E6B-9873-C2ADF931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5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0233-F86E-487E-A0B4-D02BC7848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0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133A-AED5-4754-A2CD-06C8FD219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D0A9-F618-4284-B6EC-98BE6723A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A36F-60CE-4462-8856-DA79374EF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44AF-784D-4B11-8578-3934718BE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33679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D5F1-9F46-4A3E-8797-D8CD650575D5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DFB3-3CD0-46B9-A4BE-F9D28E69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48F4-5238-414D-890B-95C093BF0298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E0E7-DCC6-4927-B988-555B64EA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6AFE-D405-42F5-B6E1-84C3DA63B2A9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9BE4-C423-4B66-A144-8D2CCA814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DCB9-3AED-4B4E-9FC1-F53A74D5714C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46433-5BCD-4356-BBD3-D1274B69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7A20-A44A-41D2-835E-AD09514E3BEC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2B43-F2DB-4EAF-98F9-F0A3FD40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38C8-1571-4D87-9837-F3554689CAE6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89EC-C9A1-4C87-BC12-FF42243FA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6E6EE1-EC10-403C-A8EA-4FBB619CC389}" type="datetimeFigureOut">
              <a:rPr lang="en-US"/>
              <a:pPr>
                <a:defRPr/>
              </a:pPr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8620D0-6017-4233-BDCD-A0C582EB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CBD835-7532-4326-8209-1821240D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1D8690-04DE-4FE9-ABD8-EF1CFD5B3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055"/>
          </a:xfrm>
          <a:prstGeom prst="rect">
            <a:avLst/>
          </a:prstGeo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1758156" y="2972178"/>
            <a:ext cx="86741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HOẠT ĐỘNG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ĐỀ TÀI: BÁC CẤP DƯỠNG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4400" y="4287173"/>
            <a:ext cx="443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GIÁO VIÊN: </a:t>
            </a:r>
            <a:r>
              <a:rPr lang="en-US" altLang="en-US" sz="1800" dirty="0">
                <a:solidFill>
                  <a:srgbClr val="002060"/>
                </a:solidFill>
              </a:rPr>
              <a:t>NGUYỄN </a:t>
            </a:r>
            <a:r>
              <a:rPr lang="en-US" altLang="en-US" sz="1800" dirty="0" smtClean="0">
                <a:solidFill>
                  <a:srgbClr val="002060"/>
                </a:solidFill>
              </a:rPr>
              <a:t>LÊ HẢO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LỨA TUỔI: </a:t>
            </a:r>
            <a:r>
              <a:rPr lang="en-US" altLang="en-US" sz="1800" dirty="0">
                <a:solidFill>
                  <a:srgbClr val="002060"/>
                </a:solidFill>
              </a:rPr>
              <a:t>3 – 4 TUỔI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THỜI GIAN:</a:t>
            </a:r>
            <a:r>
              <a:rPr lang="en-US" altLang="en-US" sz="1800" dirty="0">
                <a:solidFill>
                  <a:srgbClr val="002060"/>
                </a:solidFill>
              </a:rPr>
              <a:t> 20 - 25 PHÚT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6387" y="679727"/>
            <a:ext cx="903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39093" y="6086165"/>
            <a:ext cx="879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NĂM HỌC: 2021- 2022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092011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2971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CHẾ BIẾN THỰC PHẨM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309201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438400" y="8382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Nấu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canh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309201114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7086600" y="762000"/>
            <a:ext cx="297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Kho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309201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309201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309201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705600" y="609600"/>
            <a:ext cx="2162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thịt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23092011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3100388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cơm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309201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7086600" y="381000"/>
            <a:ext cx="3090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DỤNG CỤ CỦA BÁC</a:t>
            </a:r>
            <a:br>
              <a:rPr lang="en-US" altLang="en-US" sz="4800" b="1" smtClean="0">
                <a:solidFill>
                  <a:srgbClr val="FF0000"/>
                </a:solidFill>
              </a:rPr>
            </a:br>
            <a:r>
              <a:rPr lang="en-US" altLang="en-US" sz="4800" b="1" smtClean="0">
                <a:solidFill>
                  <a:srgbClr val="FF0000"/>
                </a:solidFill>
              </a:rPr>
              <a:t> CẤP DƯỠNG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2650" y="6858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rgbClr val="FF0000"/>
                </a:solidFill>
              </a:rPr>
              <a:t>     I.MỤC ĐÍCH – YÊU CẦU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10439400" cy="38147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1.  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biết công việc hàng ngày của các bác cấp dưỡng: chế biến thức ăn và nấu thức ăn.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2. 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trả lời các câu hỏi của cô to, rõ ràng, đủ câu.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nhanh nhẹn phối hợp cùng bạn khi tham gia chơi trò chơi.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3. 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kính trọng và yêu quý các bác cấp dưỡng.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thích khám phá,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hứng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thú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tham gia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động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309201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18526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Dao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309201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5257800" y="1143000"/>
            <a:ext cx="28194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Bếp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ga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3092011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6172200" y="685800"/>
            <a:ext cx="3743325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Xoong nồi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3092011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Dụng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cụ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chia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thức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ăn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309201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6477000" y="609600"/>
            <a:ext cx="325755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309201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 descr="Purple mesh"/>
          <p:cNvSpPr>
            <a:spLocks noChangeArrowheads="1" noChangeShapeType="1" noTextEdit="1"/>
          </p:cNvSpPr>
          <p:nvPr/>
        </p:nvSpPr>
        <p:spPr bwMode="auto">
          <a:xfrm>
            <a:off x="7010400" y="914400"/>
            <a:ext cx="32956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hấp cơm</a:t>
            </a:r>
            <a:endParaRPr lang="en-US" sz="3600" b="1" kern="10"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3092011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Gia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467100" y="3886200"/>
            <a:ext cx="52578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7344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Trò chơi:</a:t>
            </a:r>
          </a:p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Ai tài giỏi hơn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VNI-Band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615" cy="6858000"/>
          </a:xfrm>
          <a:prstGeom prst="rect">
            <a:avLst/>
          </a:prstGeom>
        </p:spPr>
      </p:pic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8763000" cy="46529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Cách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smtClean="0">
                <a:solidFill>
                  <a:srgbClr val="0070C0"/>
                </a:solidFill>
              </a:rPr>
              <a:t>Chia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altLang="en-US" sz="3600" dirty="0" smtClean="0">
                <a:solidFill>
                  <a:srgbClr val="0070C0"/>
                </a:solidFill>
              </a:rPr>
              <a:t> con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làm</a:t>
            </a:r>
            <a:r>
              <a:rPr lang="en-US" altLang="en-US" sz="3600" dirty="0" smtClean="0">
                <a:solidFill>
                  <a:srgbClr val="0070C0"/>
                </a:solidFill>
              </a:rPr>
              <a:t> 2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Nhiệm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mỗi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hãy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tìm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đúng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dụng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cấp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dưỡng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dán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lên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bảng</a:t>
            </a:r>
            <a:r>
              <a:rPr lang="en-US" altLang="en-US" sz="36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Luật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Chơi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theo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luật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tiếp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sức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nào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được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nhiều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chính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xác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sẽ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chiến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thắng</a:t>
            </a:r>
            <a:endParaRPr lang="en-US" altLang="en-US" sz="3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2888" y="76200"/>
            <a:ext cx="91551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62960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7;p22"/>
          <p:cNvSpPr txBox="1">
            <a:spLocks/>
          </p:cNvSpPr>
          <p:nvPr/>
        </p:nvSpPr>
        <p:spPr bwMode="auto">
          <a:xfrm>
            <a:off x="6446838" y="3646488"/>
            <a:ext cx="3613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C7F9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20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12192000" cy="6858000"/>
          </a:xfr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05000" y="27654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SƠ CHẾ THỰC PHẨM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309201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Nhặt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9201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553200" y="7620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Rửa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309201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934200" y="533400"/>
            <a:ext cx="3171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Gọt khoai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3092011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Thái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3092011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3092011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419600" y="304800"/>
            <a:ext cx="2333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Xé thịt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1"/>
  <p:tag name="ISPRING_CUSTOM_TIMING_USED" val="1"/>
  <p:tag name="GENSWF_SLIDE_TITLE" val="Cảm ơn"/>
  <p:tag name="ISPRING_SLIDE_INDENT_LEVEL" val="0"/>
  <p:tag name="GENSWF_ADVANCE_TIME" val="9.209"/>
  <p:tag name="ISPRING_SLIDE_ID_2" val="{665E31F2-0FE5-4AEB-AECA-C35B3948B3F6}"/>
</p:tagLst>
</file>

<file path=ppt/theme/theme1.xml><?xml version="1.0" encoding="utf-8"?>
<a:theme xmlns:a="http://schemas.openxmlformats.org/drawingml/2006/main" name="2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58</TotalTime>
  <Words>182</Words>
  <Application>Microsoft Office PowerPoint</Application>
  <PresentationFormat>Widescreen</PresentationFormat>
  <Paragraphs>45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Times New Roman</vt:lpstr>
      <vt:lpstr>VNI-Avo</vt:lpstr>
      <vt:lpstr>VNI-Bandit</vt:lpstr>
      <vt:lpstr>2_Office Theme</vt:lpstr>
      <vt:lpstr>Office Theme</vt:lpstr>
      <vt:lpstr>Kimono</vt:lpstr>
      <vt:lpstr>PowerPoint Presentation</vt:lpstr>
      <vt:lpstr>     I.MỤC ĐÍCH – YÊU CẦU</vt:lpstr>
      <vt:lpstr>SƠ CHẾ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CHẾ BIẾN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CỦA BÁC  CẤP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CHANGE_ME1</dc:creator>
  <cp:lastModifiedBy>Phong4T1</cp:lastModifiedBy>
  <cp:revision>18</cp:revision>
  <dcterms:created xsi:type="dcterms:W3CDTF">2011-09-25T12:10:18Z</dcterms:created>
  <dcterms:modified xsi:type="dcterms:W3CDTF">2022-12-03T06:38:50Z</dcterms:modified>
</cp:coreProperties>
</file>