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533ED-3F8D-49D8-BAE6-43EDBBDC02A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A02B7-5B7A-4486-B895-C5C9FE1DF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87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34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72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7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0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9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7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7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9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4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0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C8CCD-7252-4CFD-8F86-FD84B28738AB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0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0" y="14478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1114" y="2362199"/>
            <a:ext cx="7543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4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zíc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zắc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– 4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ChuThoCon-V.A-261286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600" y="4495800"/>
            <a:ext cx="609600" cy="6096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8857"/>
            <a:ext cx="9143999" cy="7010400"/>
          </a:xfrm>
        </p:spPr>
      </p:pic>
      <p:sp>
        <p:nvSpPr>
          <p:cNvPr id="5" name="TextBox 4"/>
          <p:cNvSpPr txBox="1"/>
          <p:nvPr/>
        </p:nvSpPr>
        <p:spPr>
          <a:xfrm>
            <a:off x="609600" y="762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3771" y="2177533"/>
            <a:ext cx="74567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tài:Ném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trúng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à</a:t>
            </a:r>
          </a:p>
          <a:p>
            <a:pPr lvl="0" algn="ctr"/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– 4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408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74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05000" y="762000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.VnMemorandum" pitchFamily="34" charset="0"/>
                <a:cs typeface="Times New Roman" pitchFamily="18" charset="0"/>
              </a:rPr>
              <a:t>Khởi</a:t>
            </a:r>
            <a:r>
              <a:rPr lang="en-US" sz="6600" b="1" dirty="0" smtClean="0">
                <a:solidFill>
                  <a:srgbClr val="FF0000"/>
                </a:solidFill>
                <a:latin typeface=".VnMemorandum" pitchFamily="34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.VnMemorandum" pitchFamily="34" charset="0"/>
                <a:cs typeface="Times New Roman" pitchFamily="18" charset="0"/>
              </a:rPr>
              <a:t>động</a:t>
            </a:r>
            <a:endParaRPr lang="en-US" sz="6600" b="1" dirty="0">
              <a:solidFill>
                <a:srgbClr val="FF0000"/>
              </a:solidFill>
              <a:latin typeface=".VnMemorandum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395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86000" y="1143000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3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5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-304800"/>
            <a:ext cx="9143999" cy="7162800"/>
          </a:xfrm>
        </p:spPr>
      </p:pic>
      <p:sp>
        <p:nvSpPr>
          <p:cNvPr id="5" name="TextBox 4"/>
          <p:cNvSpPr txBox="1"/>
          <p:nvPr/>
        </p:nvSpPr>
        <p:spPr>
          <a:xfrm>
            <a:off x="1905000" y="1143000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8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8006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9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9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9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à</a:t>
            </a:r>
            <a:endParaRPr lang="en-US" sz="9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18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103</Words>
  <Application>Microsoft Office PowerPoint</Application>
  <PresentationFormat>On-screen Show (4:3)</PresentationFormat>
  <Paragraphs>17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.VnMemorandum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C3</dc:creator>
  <cp:lastModifiedBy>Phong7T2</cp:lastModifiedBy>
  <cp:revision>28</cp:revision>
  <dcterms:created xsi:type="dcterms:W3CDTF">2018-09-23T00:58:49Z</dcterms:created>
  <dcterms:modified xsi:type="dcterms:W3CDTF">2022-12-05T07:38:45Z</dcterms:modified>
</cp:coreProperties>
</file>