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69" r:id="rId4"/>
    <p:sldId id="271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4BE7-2F36-454B-BB39-61C0EE80ED5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584F1-A5A2-426F-A1CB-269AE928F1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CHUBODOI/nhac%20nen.wa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171" y="1676400"/>
            <a:ext cx="7529945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962399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18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ảnh cà chua\tac-dung-ca-ch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6096000" cy="4114800"/>
          </a:xfrm>
          <a:prstGeom prst="rect">
            <a:avLst/>
          </a:prstGeom>
          <a:noFill/>
        </p:spPr>
      </p:pic>
      <p:cxnSp>
        <p:nvCxnSpPr>
          <p:cNvPr id="4" name="Elbow Connector 3"/>
          <p:cNvCxnSpPr/>
          <p:nvPr/>
        </p:nvCxnSpPr>
        <p:spPr>
          <a:xfrm flipV="1">
            <a:off x="4495800" y="1981200"/>
            <a:ext cx="3352800" cy="304800"/>
          </a:xfrm>
          <a:prstGeom prst="bentConnector3">
            <a:avLst>
              <a:gd name="adj1" fmla="val 3818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0800000">
            <a:off x="609600" y="3962400"/>
            <a:ext cx="2971800" cy="381000"/>
          </a:xfrm>
          <a:prstGeom prst="bentConnector3">
            <a:avLst>
              <a:gd name="adj1" fmla="val 3461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000" y="1524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Phần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cuống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3429000"/>
            <a:ext cx="162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.VnAvant" pitchFamily="34" charset="0"/>
              </a:rPr>
              <a:t>Phần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quả</a:t>
            </a:r>
            <a:endParaRPr lang="en-US" sz="20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ảnh cà chua\tomatoes-291583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istrator\Desktop\ảnh cà chua\47359a90eed3ee35f2dab5a3c718abb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62450" cy="3581400"/>
          </a:xfrm>
          <a:prstGeom prst="rect">
            <a:avLst/>
          </a:prstGeom>
          <a:noFill/>
        </p:spPr>
      </p:pic>
      <p:pic>
        <p:nvPicPr>
          <p:cNvPr id="4100" name="Picture 4" descr="C:\Users\Administrator\Desktop\ảnh cà chua\a-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81400"/>
            <a:ext cx="4724400" cy="3276600"/>
          </a:xfrm>
          <a:prstGeom prst="rect">
            <a:avLst/>
          </a:prstGeom>
          <a:noFill/>
        </p:spPr>
      </p:pic>
      <p:pic>
        <p:nvPicPr>
          <p:cNvPr id="4101" name="Picture 5" descr="C:\Users\Administrator\Desktop\ảnh cà chua\ca-chua-giam-c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657600"/>
            <a:ext cx="4343400" cy="3200400"/>
          </a:xfrm>
          <a:prstGeom prst="rect">
            <a:avLst/>
          </a:prstGeom>
          <a:noFill/>
        </p:spPr>
      </p:pic>
      <p:pic>
        <p:nvPicPr>
          <p:cNvPr id="4102" name="Picture 6" descr="C:\Users\Administrator\Desktop\ảnh cà chua\hinh-anh-cach-lam-salad-xa-lach-ca-chua-ngon-het-nac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524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bg1"/>
                </a:solidFill>
              </a:rPr>
              <a:t>Trò</a:t>
            </a:r>
            <a:r>
              <a:rPr lang="en-US" sz="8000" b="1" i="1" dirty="0" smtClean="0">
                <a:solidFill>
                  <a:schemeClr val="bg1"/>
                </a:solidFill>
              </a:rPr>
              <a:t> </a:t>
            </a:r>
            <a:r>
              <a:rPr lang="en-US" sz="8000" b="1" i="1" dirty="0" err="1" smtClean="0">
                <a:solidFill>
                  <a:schemeClr val="bg1"/>
                </a:solidFill>
              </a:rPr>
              <a:t>chơi</a:t>
            </a:r>
            <a:r>
              <a:rPr lang="en-US" sz="8000" b="1" i="1" dirty="0" smtClean="0">
                <a:solidFill>
                  <a:schemeClr val="bg1"/>
                </a:solidFill>
              </a:rPr>
              <a:t>:</a:t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Sợi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dây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kì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</a:rPr>
              <a:t>diệu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9128760" cy="68496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rgbClr val="0070C0"/>
                </a:solidFill>
              </a:rPr>
              <a:t>Trò</a:t>
            </a:r>
            <a:r>
              <a:rPr lang="en-US" sz="8000" b="1" i="1" dirty="0" smtClean="0">
                <a:solidFill>
                  <a:srgbClr val="0070C0"/>
                </a:solidFill>
              </a:rPr>
              <a:t> </a:t>
            </a:r>
            <a:r>
              <a:rPr lang="en-US" sz="8000" b="1" i="1" dirty="0" err="1" smtClean="0">
                <a:solidFill>
                  <a:srgbClr val="0070C0"/>
                </a:solidFill>
              </a:rPr>
              <a:t>chơi</a:t>
            </a:r>
            <a:r>
              <a:rPr lang="en-US" sz="8000" b="1" i="1" dirty="0" smtClean="0">
                <a:solidFill>
                  <a:srgbClr val="0070C0"/>
                </a:solidFill>
              </a:rPr>
              <a:t>:</a:t>
            </a:r>
            <a:br>
              <a:rPr lang="en-US" sz="8000" b="1" i="1" dirty="0" smtClean="0">
                <a:solidFill>
                  <a:srgbClr val="0070C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Đầu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bếp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nhí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47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.VnAvant</vt:lpstr>
      <vt:lpstr>.VnAvantH</vt:lpstr>
      <vt:lpstr>Arial</vt:lpstr>
      <vt:lpstr>Calibri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Trò chơi:  Sợi dây kì diệu</vt:lpstr>
      <vt:lpstr>Trò chơi: Đầu bếp nhí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A333</cp:lastModifiedBy>
  <cp:revision>65</cp:revision>
  <dcterms:created xsi:type="dcterms:W3CDTF">2006-08-16T00:00:00Z</dcterms:created>
  <dcterms:modified xsi:type="dcterms:W3CDTF">2022-12-02T20:46:27Z</dcterms:modified>
</cp:coreProperties>
</file>