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5" r:id="rId6"/>
    <p:sldId id="266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1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0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1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9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9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99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79BA-1A3C-4DDD-8877-3E4ADDF5677F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FBB4-99F0-45D7-9E2C-A228AC3DC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94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4908" y="395416"/>
            <a:ext cx="112446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tài:Ngày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6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500" y="1161535"/>
            <a:ext cx="10998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cong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0700" y="1930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71500" y="1161535"/>
            <a:ext cx="10998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Gấu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MungSinhnhat-XuanNghi_vpa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0825" y="3784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1238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219200"/>
            <a:ext cx="11823700" cy="5511799"/>
          </a:xfrm>
        </p:spPr>
      </p:pic>
    </p:spTree>
    <p:extLst>
      <p:ext uri="{BB962C8B-B14F-4D97-AF65-F5344CB8AC3E}">
        <p14:creationId xmlns:p14="http://schemas.microsoft.com/office/powerpoint/2010/main" val="348326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147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12077700" cy="5384800"/>
          </a:xfrm>
        </p:spPr>
      </p:pic>
    </p:spTree>
    <p:extLst>
      <p:ext uri="{BB962C8B-B14F-4D97-AF65-F5344CB8AC3E}">
        <p14:creationId xmlns:p14="http://schemas.microsoft.com/office/powerpoint/2010/main" val="65279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51000" y="315913"/>
            <a:ext cx="10134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199" y="840259"/>
            <a:ext cx="109377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sz="80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ChucMungSinhNhat-PhanDinhTung-2804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565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101</Words>
  <Application>Microsoft Office PowerPoint</Application>
  <PresentationFormat>Widescreen</PresentationFormat>
  <Paragraphs>18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Các bạn đến dự sinh nhật Gấu</vt:lpstr>
      <vt:lpstr>Các bạn tặng gấu quà và bánh kẹo và múa hát mừng sinh nhật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12</cp:revision>
  <dcterms:created xsi:type="dcterms:W3CDTF">2020-09-24T02:04:47Z</dcterms:created>
  <dcterms:modified xsi:type="dcterms:W3CDTF">2020-09-24T03:16:48Z</dcterms:modified>
</cp:coreProperties>
</file>