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8" r:id="rId7"/>
    <p:sldId id="263" r:id="rId8"/>
    <p:sldId id="264" r:id="rId9"/>
    <p:sldId id="27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7C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47" d="100"/>
          <a:sy n="47" d="100"/>
        </p:scale>
        <p:origin x="48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Admin\Desktop\BH%20M&#7902;%20&#272;&#7846;U\BH%20M&#7902;%20&#272;&#7846;U.mp4" TargetMode="External"/><Relationship Id="rId1" Type="http://schemas.microsoft.com/office/2007/relationships/media" Target="file:///C:\Users\Admin\Desktop\BH%20M&#7902;%20&#272;&#7846;U\BH%20M&#7902;%20&#272;&#7846;U.mp4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Admin\Desktop\L&#7882;CH%20S&#7916;%20NG&#192;Y%208-3\L&#7882;CH%20S&#7916;%20NG&#192;Y%208-3.mp4" TargetMode="External"/><Relationship Id="rId1" Type="http://schemas.microsoft.com/office/2007/relationships/media" Target="file:///C:\Users\Admin\Desktop\L&#7882;CH%20S&#7916;%20NG&#192;Y%208-3\L&#7882;CH%20S&#7916;%20NG&#192;Y%208-3.mp4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microsoft.com/office/2007/relationships/media" Target="../media/media1.mp3"/><Relationship Id="rId7" Type="http://schemas.openxmlformats.org/officeDocument/2006/relationships/image" Target="../media/image6.jpe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5.jpeg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4.xml"/><Relationship Id="rId10" Type="http://schemas.openxmlformats.org/officeDocument/2006/relationships/image" Target="../media/image9.png"/><Relationship Id="rId4" Type="http://schemas.openxmlformats.org/officeDocument/2006/relationships/audio" Target="../media/media1.mp3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microsoft.com/office/2007/relationships/media" Target="../media/media1.mp3"/><Relationship Id="rId7" Type="http://schemas.openxmlformats.org/officeDocument/2006/relationships/image" Target="../media/image11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0.jpeg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4.xml"/><Relationship Id="rId10" Type="http://schemas.openxmlformats.org/officeDocument/2006/relationships/image" Target="../media/image9.png"/><Relationship Id="rId4" Type="http://schemas.openxmlformats.org/officeDocument/2006/relationships/audio" Target="../media/media1.mp3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6.jpeg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017270"/>
          </a:xfrm>
        </p:spPr>
        <p:txBody>
          <a:bodyPr>
            <a:normAutofit fontScale="90000"/>
          </a:bodyPr>
          <a:lstStyle/>
          <a:p>
            <a:r>
              <a:rPr lang="en-US" sz="24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PHÒNG GIÁO DỤC &amp; ĐÀO TẠO QUẬN LONG BIÊN</a:t>
            </a:r>
            <a:br>
              <a:rPr lang="en-US" sz="24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sz="24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TRƯỜNG MẦM NON </a:t>
            </a:r>
            <a:r>
              <a:rPr lang="en-US" sz="240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HOA SỮA</a:t>
            </a:r>
            <a:r>
              <a:rPr lang="en-US" sz="24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/>
            </a:r>
            <a:br>
              <a:rPr lang="en-US" sz="24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</a:br>
            <a:endParaRPr lang="en-US" sz="240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1524000" y="2221865"/>
            <a:ext cx="9144000" cy="3035935"/>
          </a:xfrm>
        </p:spPr>
        <p:txBody>
          <a:bodyPr>
            <a:normAutofit/>
          </a:bodyPr>
          <a:lstStyle/>
          <a:p>
            <a:r>
              <a:rPr lang="en-US" sz="400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HOẠT ĐỘNG KHÁM PHÁ</a:t>
            </a:r>
            <a:endParaRPr lang="en-US" sz="40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sz="32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Đề tài: Khám phá ngày Quốc tế phụ nữ 8/3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Lớp: MGB </a:t>
            </a:r>
            <a:r>
              <a:rPr lang="en-US" smtClean="0">
                <a:latin typeface="Times New Roman" panose="02020603050405020304" charset="0"/>
                <a:cs typeface="Times New Roman" panose="02020603050405020304" charset="0"/>
              </a:rPr>
              <a:t>C5 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(3-4 tuổi)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Giáo viên: </a:t>
            </a:r>
            <a:r>
              <a:rPr lang="en-US" smtClean="0">
                <a:latin typeface="Times New Roman" panose="02020603050405020304" charset="0"/>
                <a:cs typeface="Times New Roman" panose="02020603050405020304" charset="0"/>
              </a:rPr>
              <a:t>Đào Thị Thu Hương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Ngày vui mừng 8-3 - khi các bạn đến trường thân yêu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57765" y="6534150"/>
            <a:ext cx="313690" cy="323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486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2000">
                <p:cTn id="29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0-buc-thiep-chuc-mung-ngay-quoc-te-phu-nu-happy-womens-day-8-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5"/>
            <a:ext cx="12191365" cy="6920865"/>
          </a:xfrm>
          <a:prstGeom prst="rect">
            <a:avLst/>
          </a:prstGeom>
        </p:spPr>
      </p:pic>
      <p:pic>
        <p:nvPicPr>
          <p:cNvPr id="4" name="Content Placeholder 3" descr="a0b1315e31e6fdb8a4f7"/>
          <p:cNvPicPr>
            <a:picLocks noGrp="1" noChangeAspect="1"/>
          </p:cNvPicPr>
          <p:nvPr>
            <p:ph sz="half" idx="4294967295"/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6068695" cy="6921500"/>
          </a:xfrm>
          <a:prstGeom prst="rect">
            <a:avLst/>
          </a:prstGeom>
        </p:spPr>
      </p:pic>
      <p:pic>
        <p:nvPicPr>
          <p:cNvPr id="5" name="Content Placeholder 4" descr="ad823f783fc0f39eaad1"/>
          <p:cNvPicPr>
            <a:picLocks noGrp="1" noChangeAspect="1"/>
          </p:cNvPicPr>
          <p:nvPr>
            <p:ph sz="half" idx="4294967295"/>
          </p:nvPr>
        </p:nvPicPr>
        <p:blipFill>
          <a:blip r:embed="rId6"/>
          <a:stretch>
            <a:fillRect/>
          </a:stretch>
        </p:blipFill>
        <p:spPr>
          <a:xfrm>
            <a:off x="6068695" y="0"/>
            <a:ext cx="6123940" cy="6921500"/>
          </a:xfrm>
          <a:prstGeom prst="rect">
            <a:avLst/>
          </a:prstGeom>
        </p:spPr>
      </p:pic>
      <p:pic>
        <p:nvPicPr>
          <p:cNvPr id="2" name="Ngày vui mừng 8-3 - khi các bạn đến trường thân yêu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42585" y="6518275"/>
            <a:ext cx="334010" cy="403225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486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8000">
                <p:cTn id="18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inh-anh-banner-background-8-3-2-a79d1c1f0f387d9b20e2798968ae9a9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6095"/>
          </a:xfrm>
          <a:prstGeom prst="rect">
            <a:avLst/>
          </a:prstGeom>
        </p:spPr>
      </p:pic>
      <p:pic>
        <p:nvPicPr>
          <p:cNvPr id="9" name="Picture 8" descr="Hinh-anh-banner-background-8-3-2-a79d1c1f0f387d9b20e2798968ae9a9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z3225520916461_88ee98c92eaa815fd4308581989f8f8a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5906135" y="0"/>
            <a:ext cx="6286500" cy="68573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Content Placeholder 4" descr="d1dc837e9e2b63753a3a"/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5906770" cy="68567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Ngày vui mừng 8-3 - khi các bạn đến trường thân yêu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308850" y="6484620"/>
            <a:ext cx="262890" cy="3733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Inverted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4864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1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-cam-on_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35" y="-57150"/>
            <a:ext cx="12190730" cy="6972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Ngày vui mừng 8-3 - khi các bạn đến trường thân yêu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20510" y="6306820"/>
            <a:ext cx="312420" cy="3479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 dir="in"/>
      </p:transition>
    </mc:Choice>
    <mc:Fallback xmlns="">
      <p:transition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486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6000"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" y="253365"/>
            <a:ext cx="12191365" cy="756285"/>
          </a:xfrm>
        </p:spPr>
        <p:txBody>
          <a:bodyPr/>
          <a:lstStyle/>
          <a:p>
            <a:pPr algn="ctr"/>
            <a:r>
              <a:rPr lang="en-US" sz="36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Bài hát: Ngày vui mồng 8/3</a:t>
            </a:r>
          </a:p>
        </p:txBody>
      </p:sp>
      <p:pic>
        <p:nvPicPr>
          <p:cNvPr id="4" name="BH MỞ ĐẦU">
            <a:hlinkClick r:id="" action="ppaction://media"/>
          </p:cNvPr>
          <p:cNvPicPr>
            <a:picLocks noGrp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151255"/>
            <a:ext cx="12192000" cy="570738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1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1"/>
      <p:bldP spid="2" grpId="3"/>
      <p:bldP spid="2" grpId="4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635" cy="946785"/>
          </a:xfrm>
        </p:spPr>
        <p:txBody>
          <a:bodyPr/>
          <a:lstStyle/>
          <a:p>
            <a:pPr algn="ctr"/>
            <a:r>
              <a:rPr lang="en-US" sz="36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Lịch sử ngày Quốc tế phụ nữ mồng 8/3</a:t>
            </a:r>
          </a:p>
        </p:txBody>
      </p:sp>
      <p:pic>
        <p:nvPicPr>
          <p:cNvPr id="4" name="LỊCH SỬ NGÀY 8-3">
            <a:hlinkClick r:id="" action="ppaction://media"/>
          </p:cNvPr>
          <p:cNvPicPr>
            <a:picLocks noGrp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946150"/>
            <a:ext cx="12192635" cy="591185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1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4740" y="354330"/>
            <a:ext cx="7697470" cy="132588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Ngày mồng 8/3 là ngày gì?</a:t>
            </a:r>
          </a:p>
        </p:txBody>
      </p:sp>
      <p:pic>
        <p:nvPicPr>
          <p:cNvPr id="4" name="Content Placeholder 3" descr="download-mien-phi-30-hinh-anh-chuc-mung-8-3-doc-dao-va-an-tuong-nhat-4_1614402110"/>
          <p:cNvPicPr>
            <a:picLocks noGrp="1" noChangeAspect="1"/>
          </p:cNvPicPr>
          <p:nvPr>
            <p:ph sz="half" idx="1"/>
          </p:nvPr>
        </p:nvPicPr>
        <p:blipFill>
          <a:blip r:embed="rId7"/>
          <a:stretch>
            <a:fillRect/>
          </a:stretch>
        </p:blipFill>
        <p:spPr>
          <a:xfrm>
            <a:off x="247015" y="2621280"/>
            <a:ext cx="3801745" cy="288671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Content Placeholder 4" descr="Hinh-Anh-Dep-Chuc-Mung-Ngay-Nha-Giao-Viet-Nam"/>
          <p:cNvPicPr>
            <a:picLocks noGrp="1" noChangeAspect="1"/>
          </p:cNvPicPr>
          <p:nvPr>
            <p:ph sz="half" idx="2"/>
          </p:nvPr>
        </p:nvPicPr>
        <p:blipFill>
          <a:blip r:embed="rId8"/>
          <a:stretch>
            <a:fillRect/>
          </a:stretch>
        </p:blipFill>
        <p:spPr>
          <a:xfrm>
            <a:off x="4286250" y="2611120"/>
            <a:ext cx="3694430" cy="287528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7" name="Picture 6" descr="hinh-anh-chuc-giang-sinh-dep-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43240" y="2611120"/>
            <a:ext cx="3889375" cy="2896235"/>
          </a:xfrm>
          <a:prstGeom prst="rect">
            <a:avLst/>
          </a:prstGeom>
        </p:spPr>
      </p:pic>
      <p:pic>
        <p:nvPicPr>
          <p:cNvPr id="8" name="4022217203427093228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062845" y="354330"/>
            <a:ext cx="1969770" cy="1325245"/>
          </a:xfrm>
          <a:prstGeom prst="rect">
            <a:avLst/>
          </a:prstGeom>
        </p:spPr>
      </p:pic>
      <p:pic>
        <p:nvPicPr>
          <p:cNvPr id="3" name="Ngày vui mừng 8-3 - khi các bạn đến trường thân yêu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934700" y="6438900"/>
            <a:ext cx="424180" cy="4248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486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3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36" dur="indefinite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showWhenStopped="0">
                <p:cTn id="41" fill="hold" display="1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audio>
              <p:cMediaNode vol="14000">
                <p:cTn id="4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1615" y="212725"/>
            <a:ext cx="8878570" cy="1202055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Ngày Quốc tế phụ nữ mồng 8/3 là ngày dành cho ai?</a:t>
            </a:r>
          </a:p>
        </p:txBody>
      </p:sp>
      <p:pic>
        <p:nvPicPr>
          <p:cNvPr id="4" name="Content Placeholder 3" descr="bg_top"/>
          <p:cNvPicPr>
            <a:picLocks noGrp="1" noChangeAspect="1"/>
          </p:cNvPicPr>
          <p:nvPr>
            <p:ph sz="half" idx="1"/>
          </p:nvPr>
        </p:nvPicPr>
        <p:blipFill>
          <a:blip r:embed="rId7"/>
          <a:stretch>
            <a:fillRect/>
          </a:stretch>
        </p:blipFill>
        <p:spPr>
          <a:xfrm>
            <a:off x="219075" y="2894965"/>
            <a:ext cx="3145155" cy="2101215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Content Placeholder 4" descr="ednjf-800x450"/>
          <p:cNvPicPr>
            <a:picLocks noGrp="1" noChangeAspect="1"/>
          </p:cNvPicPr>
          <p:nvPr>
            <p:ph sz="half" idx="2"/>
          </p:nvPr>
        </p:nvPicPr>
        <p:blipFill>
          <a:blip r:embed="rId8"/>
          <a:stretch>
            <a:fillRect/>
          </a:stretch>
        </p:blipFill>
        <p:spPr>
          <a:xfrm>
            <a:off x="4098290" y="2894965"/>
            <a:ext cx="3831590" cy="2158365"/>
          </a:xfrm>
          <a:prstGeom prst="rect">
            <a:avLst/>
          </a:prstGeom>
        </p:spPr>
      </p:pic>
      <p:pic>
        <p:nvPicPr>
          <p:cNvPr id="9" name="Picture 8" descr="cảnh-sát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63940" y="2894965"/>
            <a:ext cx="3262630" cy="2158365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3" name="4022217203427093228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370185" y="212725"/>
            <a:ext cx="1434465" cy="1202055"/>
          </a:xfrm>
          <a:prstGeom prst="rect">
            <a:avLst/>
          </a:prstGeom>
        </p:spPr>
      </p:pic>
      <p:pic>
        <p:nvPicPr>
          <p:cNvPr id="6" name="Ngày vui mừng 8-3 - khi các bạn đến trường thân yêu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115820" y="6476365"/>
            <a:ext cx="448310" cy="353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486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40" dur="100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showWhenStopped="0">
                <p:cTn id="45" fill="hold" display="1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audio>
              <p:cMediaNode vol="11000">
                <p:cTn id="46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bldLvl="0" animBg="1"/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-anh-chuc-mung-ngay-quoc-te-phu-nu-de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85725"/>
            <a:ext cx="12192635" cy="6943725"/>
          </a:xfrm>
          <a:prstGeom prst="rect">
            <a:avLst/>
          </a:prstGeom>
        </p:spPr>
      </p:pic>
      <p:pic>
        <p:nvPicPr>
          <p:cNvPr id="5" name="Picture 4" descr="Untitle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85725"/>
            <a:ext cx="12192000" cy="6943725"/>
          </a:xfrm>
          <a:prstGeom prst="rect">
            <a:avLst/>
          </a:prstGeom>
        </p:spPr>
      </p:pic>
      <p:pic>
        <p:nvPicPr>
          <p:cNvPr id="3" name="Ngày vui mừng 8-3 - khi các bạn đến trường thân yêu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09135" y="3323590"/>
            <a:ext cx="353060" cy="39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486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2000">
                <p:cTn id="1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1366520" y="2302510"/>
            <a:ext cx="9776460" cy="2298700"/>
          </a:xfr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4800">
                <a:solidFill>
                  <a:schemeClr val="accent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Những hoạt diễn ra trong ngày Quốc tế phụ nữ mồng 8/3</a:t>
            </a:r>
          </a:p>
        </p:txBody>
      </p:sp>
      <p:pic>
        <p:nvPicPr>
          <p:cNvPr id="3" name="Ngày vui mừng 8-3 - khi các bạn đến trường thân yêu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90560" y="6513830"/>
            <a:ext cx="333375" cy="34417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486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1000">
                <p:cTn id="1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2" grpId="3" animBg="1"/>
      <p:bldP spid="2" grpId="5" animBg="1"/>
      <p:bldP spid="2" grpId="7" animBg="1"/>
      <p:bldP spid="2" grpId="9" animBg="1"/>
      <p:bldP spid="2" grpId="11" animBg="1"/>
      <p:bldP spid="2" grpId="13" animBg="1"/>
      <p:bldP spid="2" grpId="15" animBg="1"/>
      <p:bldP spid="2" grpId="17" animBg="1"/>
      <p:bldP spid="2" grpId="19" animBg="1"/>
      <p:bldP spid="2" grpId="21" animBg="1"/>
      <p:bldP spid="2" grpId="23" animBg="1"/>
      <p:bldP spid="2" grpId="25" animBg="1"/>
      <p:bldP spid="2" grpId="27" animBg="1"/>
      <p:bldP spid="2" grpId="29" animBg="1"/>
      <p:bldP spid="2" grpId="31" animBg="1"/>
      <p:bldP spid="2" grpId="33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hung-hinh-anh-y-nghia-ngay-8-3-hinh-anh-ngay-8-3-1-1551754883-width601height4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" y="0"/>
            <a:ext cx="12192635" cy="6824345"/>
          </a:xfrm>
          <a:prstGeom prst="rect">
            <a:avLst/>
          </a:prstGeom>
        </p:spPr>
      </p:pic>
      <p:pic>
        <p:nvPicPr>
          <p:cNvPr id="9" name="Picture 8" descr="75258646_157485948811232_249324659714031616_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Ngày vui mừng 8-3 - khi các bạn đến trường thân yêu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065" y="3830320"/>
            <a:ext cx="323850" cy="38354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486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1365" cy="685736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ro-choi-van-dong-ngoai-troi-chu-de-giao-thong-234253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0" y="-635"/>
            <a:ext cx="5841365" cy="68586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Content Placeholder 4" descr="tro-choi-van-dong"/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5840095" y="-1270"/>
            <a:ext cx="6351905" cy="68592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Ngày vui mừng 8-3 - khi các bạn đến trường thân yêu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86690" y="6289040"/>
            <a:ext cx="265430" cy="375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486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2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646293571090_1_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</Words>
  <Application>Microsoft Office PowerPoint</Application>
  <PresentationFormat>Widescreen</PresentationFormat>
  <Paragraphs>11</Paragraphs>
  <Slides>12</Slides>
  <Notes>0</Notes>
  <HiddenSlides>0</HiddenSlides>
  <MMClips>14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PHÒNG GIÁO DỤC &amp; ĐÀO TẠO QUẬN LONG BIÊN TRƯỜNG MẦM NON HOA SỮA </vt:lpstr>
      <vt:lpstr>Bài hát: Ngày vui mồng 8/3</vt:lpstr>
      <vt:lpstr>Lịch sử ngày Quốc tế phụ nữ mồng 8/3</vt:lpstr>
      <vt:lpstr>Ngày mồng 8/3 là ngày gì?</vt:lpstr>
      <vt:lpstr>Ngày Quốc tế phụ nữ mồng 8/3 là ngày dành cho ai?</vt:lpstr>
      <vt:lpstr>PowerPoint Presentation</vt:lpstr>
      <vt:lpstr>Những hoạt diễn ra trong ngày Quốc tế phụ nữ mồng 8/3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A333</cp:lastModifiedBy>
  <cp:revision>15</cp:revision>
  <dcterms:created xsi:type="dcterms:W3CDTF">2022-02-28T09:41:00Z</dcterms:created>
  <dcterms:modified xsi:type="dcterms:W3CDTF">2022-12-02T06:24:00Z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D6D4D4CC00B24A499B1D217E9D23F31F</vt:lpwstr>
  </property>
  <property fmtid="{D5CDD505-2E9C-101B-9397-08002B2CF9AE}" pid="3" name="KSOProductBuildVer">
    <vt:lpwstr>1033-11.2.0.10463</vt:lpwstr>
  </property>
</Properties>
</file>