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8.jpg" ContentType="image/jpg"/>
  <Override PartName="/ppt/media/image32.jpg" ContentType="image/jpg"/>
  <Override PartName="/ppt/media/image34.jpg" ContentType="image/jpg"/>
  <Override PartName="/ppt/media/image35.jpg" ContentType="image/jpg"/>
  <Override PartName="/ppt/media/image3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78" r:id="rId3"/>
    <p:sldId id="261" r:id="rId4"/>
    <p:sldId id="280" r:id="rId5"/>
    <p:sldId id="281" r:id="rId6"/>
    <p:sldId id="284" r:id="rId7"/>
    <p:sldId id="285" r:id="rId8"/>
    <p:sldId id="286" r:id="rId9"/>
    <p:sldId id="279" r:id="rId10"/>
    <p:sldId id="283" r:id="rId11"/>
    <p:sldId id="282" r:id="rId12"/>
    <p:sldId id="288" r:id="rId13"/>
    <p:sldId id="269" r:id="rId14"/>
    <p:sldId id="270" r:id="rId15"/>
    <p:sldId id="287" r:id="rId16"/>
    <p:sldId id="268" r:id="rId17"/>
    <p:sldId id="289" r:id="rId18"/>
    <p:sldId id="290" r:id="rId19"/>
    <p:sldId id="291" r:id="rId20"/>
    <p:sldId id="292" r:id="rId21"/>
    <p:sldId id="293" r:id="rId22"/>
    <p:sldId id="262" r:id="rId2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749" y="2015438"/>
            <a:ext cx="6302501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90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412180"/>
            <a:ext cx="6012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403" y="4267200"/>
            <a:ext cx="595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2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67200" y="762000"/>
            <a:ext cx="4648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3788" y="5791200"/>
            <a:ext cx="46482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hung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33081" y="4038600"/>
            <a:ext cx="4648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33081" y="2364474"/>
            <a:ext cx="4648200" cy="6812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505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đầu,thân,đuôi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dài,cổ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móng,lưng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đốm,hươu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rừng,thích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0"/>
            <a:ext cx="5227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98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398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4522786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500" y="4522786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3442646"/>
            <a:ext cx="4571999" cy="33948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408527"/>
            <a:ext cx="4572000" cy="3429003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8339"/>
            <a:ext cx="4343400" cy="3307247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-46184"/>
            <a:ext cx="4571999" cy="348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ạ!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ích.Vì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8027" y="1697101"/>
            <a:ext cx="5765800" cy="2543175"/>
            <a:chOff x="1748027" y="1697101"/>
            <a:chExt cx="5765800" cy="2543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1734312"/>
              <a:ext cx="5730240" cy="2505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7" y="1697101"/>
              <a:ext cx="5724144" cy="25002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1524000"/>
            <a:ext cx="4317242" cy="2471737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958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44958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4191000"/>
            <a:ext cx="43172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16624"/>
            <a:ext cx="41910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16624"/>
            <a:ext cx="410911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114799"/>
            <a:ext cx="4267200" cy="2713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267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552667" cy="243840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0" y="4114799"/>
            <a:ext cx="4572000" cy="2743201"/>
          </a:xfrm>
          <a:prstGeom prst="rect">
            <a:avLst/>
          </a:prstGeom>
        </p:spPr>
      </p:pic>
      <p:pic>
        <p:nvPicPr>
          <p:cNvPr id="8" name="Bản ghi Mới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6218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200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ĐỘNG VẬT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514600"/>
            <a:ext cx="45720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4"/>
          <p:cNvGrpSpPr/>
          <p:nvPr/>
        </p:nvGrpSpPr>
        <p:grpSpPr>
          <a:xfrm>
            <a:off x="31844" y="1267675"/>
            <a:ext cx="9112157" cy="2618525"/>
            <a:chOff x="39806" y="1286681"/>
            <a:chExt cx="9112157" cy="3209500"/>
          </a:xfrm>
        </p:grpSpPr>
        <p:pic>
          <p:nvPicPr>
            <p:cNvPr id="4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06" y="1286681"/>
              <a:ext cx="3657600" cy="3046863"/>
            </a:xfrm>
            <a:prstGeom prst="rect">
              <a:avLst/>
            </a:prstGeom>
          </p:spPr>
        </p:pic>
        <p:pic>
          <p:nvPicPr>
            <p:cNvPr id="5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5763" y="1295781"/>
              <a:ext cx="3886200" cy="32004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67200"/>
            <a:ext cx="4038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2" y="1597406"/>
            <a:ext cx="4339988" cy="28022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14600" y="1447800"/>
            <a:ext cx="6489511" cy="5263051"/>
            <a:chOff x="2654488" y="0"/>
            <a:chExt cx="6489511" cy="644016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4488" y="3736132"/>
              <a:ext cx="4572000" cy="27040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6190" y="0"/>
              <a:ext cx="3907809" cy="3429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14400" y="228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53340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123956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99931" y="746078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99931" y="2430439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1970" y="4114800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73773" y="5638800"/>
            <a:ext cx="5170227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48000"/>
            <a:ext cx="1981200" cy="231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123" y="2590800"/>
            <a:ext cx="6556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dài,voi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53340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5334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267200" cy="5410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43901" y="457200"/>
            <a:ext cx="4191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429" y="2133600"/>
            <a:ext cx="4191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43901" y="4114800"/>
            <a:ext cx="4191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5413" y="5791200"/>
            <a:ext cx="4191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2143125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819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bờm,có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rừng,đẻ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con,là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6629400" cy="6276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55626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401</Words>
  <Application>Microsoft Office PowerPoint</Application>
  <PresentationFormat>On-screen Show (4:3)</PresentationFormat>
  <Paragraphs>41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X¸c ®Þnh vÞ trÝ cña ®å vËt so víi b¶n th©n trÎ</dc:title>
  <dc:creator>lavanhung</dc:creator>
  <cp:lastModifiedBy>Admin</cp:lastModifiedBy>
  <cp:revision>28</cp:revision>
  <dcterms:created xsi:type="dcterms:W3CDTF">2021-04-11T21:13:48Z</dcterms:created>
  <dcterms:modified xsi:type="dcterms:W3CDTF">2022-05-26T08:15:05Z</dcterms:modified>
</cp:coreProperties>
</file>