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2" r:id="rId3"/>
    <p:sldId id="259" r:id="rId4"/>
    <p:sldId id="260" r:id="rId5"/>
    <p:sldId id="261" r:id="rId6"/>
    <p:sldId id="262" r:id="rId7"/>
    <p:sldId id="263" r:id="rId8"/>
    <p:sldId id="267" r:id="rId9"/>
    <p:sldId id="269" r:id="rId10"/>
    <p:sldId id="265" r:id="rId11"/>
    <p:sldId id="270" r:id="rId12"/>
    <p:sldId id="271" r:id="rId13"/>
    <p:sldId id="272" r:id="rId14"/>
    <p:sldId id="273" r:id="rId15"/>
    <p:sldId id="274" r:id="rId16"/>
    <p:sldId id="279" r:id="rId17"/>
    <p:sldId id="276" r:id="rId18"/>
    <p:sldId id="280" r:id="rId19"/>
    <p:sldId id="284" r:id="rId20"/>
    <p:sldId id="286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2101" autoAdjust="0"/>
  </p:normalViewPr>
  <p:slideViewPr>
    <p:cSldViewPr snapToGrid="0">
      <p:cViewPr varScale="1">
        <p:scale>
          <a:sx n="68" d="100"/>
          <a:sy n="68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FDB98-CB53-4263-93B6-C8A9A16F669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1041-4116-4DA6-88E7-E42827CF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63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F309-0419-4F1D-9DCF-BD5895CCC80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7.png"/><Relationship Id="rId5" Type="http://schemas.openxmlformats.org/officeDocument/2006/relationships/image" Target="../media/image38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7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image" Target="../media/image35.jpg"/><Relationship Id="rId17" Type="http://schemas.openxmlformats.org/officeDocument/2006/relationships/image" Target="../media/image43.jpg"/><Relationship Id="rId2" Type="http://schemas.openxmlformats.org/officeDocument/2006/relationships/audio" Target="../media/media17.mp3"/><Relationship Id="rId16" Type="http://schemas.openxmlformats.org/officeDocument/2006/relationships/image" Target="../media/image41.jpg"/><Relationship Id="rId1" Type="http://schemas.microsoft.com/office/2007/relationships/media" Target="../media/media17.mp3"/><Relationship Id="rId6" Type="http://schemas.openxmlformats.org/officeDocument/2006/relationships/image" Target="../media/image6.jpg"/><Relationship Id="rId11" Type="http://schemas.openxmlformats.org/officeDocument/2006/relationships/image" Target="../media/image33.jpg"/><Relationship Id="rId5" Type="http://schemas.openxmlformats.org/officeDocument/2006/relationships/image" Target="../media/image7.png"/><Relationship Id="rId15" Type="http://schemas.openxmlformats.org/officeDocument/2006/relationships/image" Target="../media/image40.jpg"/><Relationship Id="rId10" Type="http://schemas.openxmlformats.org/officeDocument/2006/relationships/image" Target="../media/image19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12" Type="http://schemas.openxmlformats.org/officeDocument/2006/relationships/image" Target="../media/image37.png"/><Relationship Id="rId17" Type="http://schemas.openxmlformats.org/officeDocument/2006/relationships/image" Target="../media/image7.png"/><Relationship Id="rId2" Type="http://schemas.openxmlformats.org/officeDocument/2006/relationships/audio" Target="../media/media18.mp3"/><Relationship Id="rId16" Type="http://schemas.openxmlformats.org/officeDocument/2006/relationships/image" Target="../media/image43.jpg"/><Relationship Id="rId1" Type="http://schemas.microsoft.com/office/2007/relationships/media" Target="../media/media18.mp3"/><Relationship Id="rId6" Type="http://schemas.openxmlformats.org/officeDocument/2006/relationships/image" Target="../media/image10.jpg"/><Relationship Id="rId11" Type="http://schemas.openxmlformats.org/officeDocument/2006/relationships/image" Target="../media/image35.jpg"/><Relationship Id="rId5" Type="http://schemas.openxmlformats.org/officeDocument/2006/relationships/image" Target="../media/image6.jpg"/><Relationship Id="rId15" Type="http://schemas.openxmlformats.org/officeDocument/2006/relationships/image" Target="../media/image41.jpg"/><Relationship Id="rId10" Type="http://schemas.openxmlformats.org/officeDocument/2006/relationships/image" Target="../media/image33.jpg"/><Relationship Id="rId4" Type="http://schemas.openxmlformats.org/officeDocument/2006/relationships/image" Target="../media/image11.jpg"/><Relationship Id="rId9" Type="http://schemas.openxmlformats.org/officeDocument/2006/relationships/image" Target="../media/image19.jpg"/><Relationship Id="rId1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"/>
            <a:ext cx="3027218" cy="2555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30" y="4995645"/>
            <a:ext cx="428766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9" y="3178319"/>
            <a:ext cx="1922991" cy="4029455"/>
          </a:xfrm>
          <a:prstGeom prst="rect">
            <a:avLst/>
          </a:prstGeom>
        </p:spPr>
      </p:pic>
      <p:pic>
        <p:nvPicPr>
          <p:cNvPr id="10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67" b="7603"/>
          <a:stretch/>
        </p:blipFill>
        <p:spPr>
          <a:xfrm>
            <a:off x="-2227782" y="1217554"/>
            <a:ext cx="4184136" cy="5277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2959" y="632779"/>
            <a:ext cx="942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TRƯỜNG MẦM NON </a:t>
            </a:r>
            <a:r>
              <a:rPr lang="en-US" sz="3200" b="1" dirty="0" smtClean="0">
                <a:solidFill>
                  <a:srgbClr val="FF0000"/>
                </a:solidFill>
              </a:rPr>
              <a:t>HOA SỮA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11461-D644-4118-8D3B-F2BA83AEF103}"/>
              </a:ext>
            </a:extLst>
          </p:cNvPr>
          <p:cNvSpPr txBox="1"/>
          <p:nvPr/>
        </p:nvSpPr>
        <p:spPr>
          <a:xfrm>
            <a:off x="1706675" y="2119092"/>
            <a:ext cx="952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982" y="2941485"/>
            <a:ext cx="7026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8502" y="3999342"/>
            <a:ext cx="383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71606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-22203"/>
            <a:ext cx="6602032" cy="3425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6068" y="104576"/>
            <a:ext cx="6837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4134118"/>
            <a:ext cx="4932609" cy="258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4132449"/>
            <a:ext cx="4919729" cy="272555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3"/>
    </mc:Choice>
    <mc:Fallback xmlns="">
      <p:transition spd="slow" advTm="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28" y="96592"/>
            <a:ext cx="9153565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5"/>
    </mc:Choice>
    <mc:Fallback xmlns="">
      <p:transition spd="slow" advTm="16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640169"/>
            <a:ext cx="5576551" cy="4217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2640169"/>
            <a:ext cx="6002859" cy="4217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225" y="206062"/>
            <a:ext cx="73795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ngoài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7"/>
    </mc:Choice>
    <mc:Fallback xmlns="">
      <p:transition spd="slow" advTm="22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21" y="2157984"/>
            <a:ext cx="5631074" cy="4749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74" y="2157984"/>
            <a:ext cx="6217489" cy="4700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0180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trước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2"/>
    </mc:Choice>
    <mc:Fallback xmlns="">
      <p:transition spd="slow" advTm="1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1.07107 L 5.55112E-17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5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455313"/>
            <a:ext cx="7289442" cy="5467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865" y="104575"/>
            <a:ext cx="64651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7"/>
    </mc:Choice>
    <mc:Fallback xmlns="">
      <p:transition spd="slow" advTm="16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2035980"/>
            <a:ext cx="6400799" cy="4754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2592" y="231820"/>
            <a:ext cx="7508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ngủ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9"/>
    </mc:Choice>
    <mc:Fallback xmlns="">
      <p:transition spd="slow" advTm="14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5" y="1502166"/>
            <a:ext cx="6671257" cy="4997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0468" y="141667"/>
            <a:ext cx="7765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chiều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2"/>
    </mc:Choice>
    <mc:Fallback xmlns="">
      <p:transition spd="slow" advTm="1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2628899"/>
            <a:ext cx="5409127" cy="386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54" y="2628900"/>
            <a:ext cx="5000054" cy="3745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0772" y="365125"/>
            <a:ext cx="7431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chiều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5"/>
    </mc:Choice>
    <mc:Fallback xmlns="">
      <p:transition spd="slow" advTm="29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42" y="1981200"/>
            <a:ext cx="4623515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6688" y="257577"/>
            <a:ext cx="6323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trả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1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352800" y="0"/>
            <a:ext cx="81827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xuất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FILE_20211011_210231_h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16168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683815"/>
            <a:ext cx="2759006" cy="18461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632721"/>
            <a:ext cx="2754192" cy="18745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5" y="653353"/>
            <a:ext cx="2883053" cy="1874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632722"/>
            <a:ext cx="2548816" cy="18745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9" y="2499546"/>
            <a:ext cx="2869957" cy="21335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2527861"/>
            <a:ext cx="2863751" cy="21447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1" y="2653954"/>
            <a:ext cx="2637362" cy="20186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50" y="2614521"/>
            <a:ext cx="2853570" cy="20109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4880399"/>
            <a:ext cx="2485623" cy="17698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3780" y="4880399"/>
            <a:ext cx="2672005" cy="1855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79" y="4880399"/>
            <a:ext cx="2610673" cy="1863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08" y="4783805"/>
            <a:ext cx="2349892" cy="19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1" y="1906073"/>
            <a:ext cx="4298048" cy="4951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8504" y="413386"/>
            <a:ext cx="536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0"/>
    </mc:Choice>
    <mc:Fallback xmlns="">
      <p:transition spd="slow" advTm="2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9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381829" y="0"/>
            <a:ext cx="10334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iến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683815"/>
            <a:ext cx="2759006" cy="1846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632721"/>
            <a:ext cx="2754192" cy="1874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5" y="653353"/>
            <a:ext cx="2883053" cy="187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632722"/>
            <a:ext cx="2548816" cy="1874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567408"/>
            <a:ext cx="2831868" cy="2105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2527861"/>
            <a:ext cx="2863751" cy="214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1" y="2653954"/>
            <a:ext cx="2637362" cy="2018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50" y="2614521"/>
            <a:ext cx="2853570" cy="2010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4880399"/>
            <a:ext cx="2485623" cy="176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3780" y="4880399"/>
            <a:ext cx="2672005" cy="1855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79" y="4880399"/>
            <a:ext cx="2610673" cy="1863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4785014"/>
            <a:ext cx="2349892" cy="1960584"/>
          </a:xfrm>
          <a:prstGeom prst="rect">
            <a:avLst/>
          </a:prstGeom>
        </p:spPr>
      </p:pic>
      <p:pic>
        <p:nvPicPr>
          <p:cNvPr id="5" name="FILE_20211011_210510_câ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085952" y="-61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20462" y="785611"/>
            <a:ext cx="100841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37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75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21" y="740701"/>
            <a:ext cx="5666178" cy="350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702"/>
            <a:ext cx="5687621" cy="3503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911" y="-61175"/>
            <a:ext cx="8048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5"/>
    </mc:Choice>
    <mc:Fallback xmlns="">
      <p:transition spd="slow" advTm="12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50463 L 0.02644 0.7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" y="-244699"/>
            <a:ext cx="12192000" cy="71026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512"/>
            <a:ext cx="6589766" cy="4557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10" y="0"/>
            <a:ext cx="3993787" cy="3545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3631842"/>
            <a:ext cx="4654909" cy="3026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65124"/>
            <a:ext cx="62977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8"/>
    </mc:Choice>
    <mc:Fallback xmlns="">
      <p:transition spd="slow" advTm="14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97" y="2426226"/>
            <a:ext cx="5675626" cy="4431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7" y="2426226"/>
            <a:ext cx="5911403" cy="44317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43898" y="566241"/>
            <a:ext cx="60254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ọc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1"/>
    </mc:Choice>
    <mc:Fallback xmlns="">
      <p:transition spd="slow" advTm="23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3147246"/>
            <a:ext cx="5533624" cy="3710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45"/>
            <a:ext cx="5885645" cy="3710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906715"/>
            <a:ext cx="91977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6"/>
    </mc:Choice>
    <mc:Fallback xmlns="">
      <p:transition spd="slow" advTm="22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866390"/>
            <a:ext cx="6465193" cy="3991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39" y="2866390"/>
            <a:ext cx="5432261" cy="3991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353" y="365125"/>
            <a:ext cx="87271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11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óc</a:t>
            </a:r>
            <a:r>
              <a:rPr 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âm</a:t>
            </a:r>
            <a:r>
              <a:rPr 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nhạc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1"/>
    </mc:Choice>
    <mc:Fallback xmlns="">
      <p:transition spd="slow" advTm="17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6" y="4339"/>
            <a:ext cx="4662152" cy="3372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7" y="3737823"/>
            <a:ext cx="4649556" cy="290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1" y="3737823"/>
            <a:ext cx="5174733" cy="290754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7"/>
    </mc:Choice>
    <mc:Fallback xmlns="">
      <p:transition spd="slow" advTm="17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654"/>
            <a:ext cx="12192000" cy="716065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-115909"/>
            <a:ext cx="5898524" cy="4419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2942691"/>
            <a:ext cx="5224529" cy="357901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2"/>
    </mc:Choice>
    <mc:Fallback xmlns="">
      <p:transition spd="slow" advTm="2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117</Words>
  <Application>Microsoft Office PowerPoint</Application>
  <PresentationFormat>Widescreen</PresentationFormat>
  <Paragraphs>23</Paragraphs>
  <Slides>21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Phong2T2</cp:lastModifiedBy>
  <cp:revision>40</cp:revision>
  <dcterms:created xsi:type="dcterms:W3CDTF">2021-09-24T03:23:34Z</dcterms:created>
  <dcterms:modified xsi:type="dcterms:W3CDTF">2022-12-02T09:39:02Z</dcterms:modified>
</cp:coreProperties>
</file>