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2" r:id="rId2"/>
    <p:sldId id="258" r:id="rId3"/>
    <p:sldId id="280" r:id="rId4"/>
    <p:sldId id="281" r:id="rId5"/>
    <p:sldId id="282" r:id="rId6"/>
    <p:sldId id="283" r:id="rId7"/>
    <p:sldId id="284" r:id="rId8"/>
    <p:sldId id="27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82E02-3C13-4060-B4CA-8466B5DC40F4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C849C-A74D-4CEC-B272-711919489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548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/>
          </a:p>
        </p:txBody>
      </p:sp>
      <p:sp>
        <p:nvSpPr>
          <p:cNvPr id="7172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fld id="{29A236ED-6949-4B53-B8E2-4EFD502DD4B8}" type="slidenum">
              <a:rPr lang="vi-VN" altLang="vi-VN"/>
              <a:pPr/>
              <a:t>1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417317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324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376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53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830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52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13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34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430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54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05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298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753B1-A31E-46CA-8444-2B2597B827A8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746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Welcome\Desktop\hinh-nen-dien-thoai-hoa-cac-loai-hd-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1778000" y="374650"/>
            <a:ext cx="8305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 </a:t>
            </a:r>
          </a:p>
        </p:txBody>
      </p:sp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1958521" y="1765300"/>
            <a:ext cx="76962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vi-VN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Lĩnh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vực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triển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thức</a:t>
            </a:r>
            <a:endParaRPr lang="en-US" altLang="vi-VN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Đề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tài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: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hồng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–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cúc</a:t>
            </a:r>
            <a:endParaRPr lang="en-US" altLang="vi-VN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Lứa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tuổi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: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D1( 24-36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</a:p>
        </p:txBody>
      </p:sp>
      <p:pic>
        <p:nvPicPr>
          <p:cNvPr id="5" name="Picture 3" descr="659204qfhni5vgxw"/>
          <p:cNvPicPr>
            <a:picLocks noGrp="1" noChangeAspect="1"/>
          </p:cNvPicPr>
          <p:nvPr>
            <p:ph sz="half" idx="4294967295"/>
          </p:nvPr>
        </p:nvPicPr>
        <p:blipFill>
          <a:blip r:embed="rId4"/>
          <a:stretch>
            <a:fillRect/>
          </a:stretch>
        </p:blipFill>
        <p:spPr>
          <a:xfrm>
            <a:off x="-37215" y="0"/>
            <a:ext cx="1727835" cy="29000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8" descr="A021020"/>
          <p:cNvPicPr>
            <a:picLocks noChangeAspect="1"/>
          </p:cNvPicPr>
          <p:nvPr/>
        </p:nvPicPr>
        <p:blipFill>
          <a:blip r:embed="rId5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79764" y="0"/>
            <a:ext cx="1949450" cy="304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 Box 7"/>
          <p:cNvSpPr txBox="1"/>
          <p:nvPr/>
        </p:nvSpPr>
        <p:spPr>
          <a:xfrm>
            <a:off x="4609782" y="5843015"/>
            <a:ext cx="264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000" dirty="0">
                <a:solidFill>
                  <a:srgbClr val="FF0000"/>
                </a:solidFill>
                <a:latin typeface="+mj-lt"/>
              </a:rPr>
              <a:t>Năm học: 20</a:t>
            </a:r>
            <a:r>
              <a:rPr lang="en-US" altLang="en-US" sz="2000" dirty="0">
                <a:solidFill>
                  <a:srgbClr val="FF0000"/>
                </a:solidFill>
                <a:latin typeface="+mj-lt"/>
              </a:rPr>
              <a:t>22</a:t>
            </a:r>
            <a:r>
              <a:rPr lang="vi-VN" altLang="en-US" sz="2000" dirty="0">
                <a:solidFill>
                  <a:srgbClr val="FF0000"/>
                </a:solidFill>
                <a:latin typeface="+mj-lt"/>
              </a:rPr>
              <a:t>- 20</a:t>
            </a:r>
            <a:r>
              <a:rPr lang="en-US" altLang="en-US" sz="2000" dirty="0">
                <a:solidFill>
                  <a:srgbClr val="FF0000"/>
                </a:solidFill>
                <a:latin typeface="+mj-lt"/>
              </a:rPr>
              <a:t>23</a:t>
            </a:r>
            <a:endParaRPr lang="vi-VN" altLang="en-US" sz="20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104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aturesetmefreeblogbotq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4"/>
            <a:ext cx="12191999" cy="714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2451279" y="1581956"/>
            <a:ext cx="6858000" cy="1752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Times New Roman" panose="02020603050405020304" pitchFamily="18" charset="0"/>
              </a:rPr>
              <a:t>1.Ổn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Times New Roman" panose="02020603050405020304" pitchFamily="18" charset="0"/>
              </a:rPr>
              <a:t>định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Times New Roman" panose="02020603050405020304" pitchFamily="18" charset="0"/>
              </a:rPr>
              <a:t>tổ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Times New Roman" panose="02020603050405020304" pitchFamily="18" charset="0"/>
              </a:rPr>
              <a:t>chức</a:t>
            </a:r>
            <a:endParaRPr lang="en-US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CC0099"/>
              </a:solidFill>
              <a:effectLst/>
              <a:cs typeface="Times New Roman" panose="02020603050405020304" pitchFamily="18" charset="0"/>
            </a:endParaRPr>
          </a:p>
        </p:txBody>
      </p:sp>
      <p:pic>
        <p:nvPicPr>
          <p:cNvPr id="6" name="Picture 8" descr="A021020"/>
          <p:cNvPicPr>
            <a:picLocks noChangeAspect="1"/>
          </p:cNvPicPr>
          <p:nvPr/>
        </p:nvPicPr>
        <p:blipFill>
          <a:blip r:embed="rId3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79764" y="0"/>
            <a:ext cx="1949450" cy="304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46282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aturesetmefreeblogbotq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4"/>
            <a:ext cx="12191999" cy="714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2451279" y="1581956"/>
            <a:ext cx="6858000" cy="1752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*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Nhận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biết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hoa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cúc</a:t>
            </a:r>
            <a:endParaRPr lang="en-US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CC0099"/>
              </a:solidFill>
              <a:effectLst/>
              <a:cs typeface="Times New Roman" panose="02020603050405020304" pitchFamily="18" charset="0"/>
            </a:endParaRPr>
          </a:p>
        </p:txBody>
      </p:sp>
      <p:pic>
        <p:nvPicPr>
          <p:cNvPr id="6" name="Picture 8" descr="A021020"/>
          <p:cNvPicPr>
            <a:picLocks noChangeAspect="1"/>
          </p:cNvPicPr>
          <p:nvPr/>
        </p:nvPicPr>
        <p:blipFill>
          <a:blip r:embed="rId3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79764" y="0"/>
            <a:ext cx="1949450" cy="304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DB25E79-167F-0033-4472-BC73F463830D}"/>
              </a:ext>
            </a:extLst>
          </p:cNvPr>
          <p:cNvSpPr txBox="1"/>
          <p:nvPr/>
        </p:nvSpPr>
        <p:spPr>
          <a:xfrm>
            <a:off x="2379306" y="662473"/>
            <a:ext cx="28520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2.Phương </a:t>
            </a:r>
            <a:r>
              <a:rPr lang="en-US" sz="3200" dirty="0" err="1">
                <a:solidFill>
                  <a:srgbClr val="FF0000"/>
                </a:solidFill>
              </a:rPr>
              <a:t>pháp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endParaRPr lang="vi-VN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37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ột bức ảnh hoa cúc vàng | Nhiếp Ảnh JPG Tải xuống miễn phí - Pikb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1065" y="-360608"/>
            <a:ext cx="13561453" cy="721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1"/>
          <p:cNvSpPr>
            <a:spLocks noChangeArrowheads="1"/>
          </p:cNvSpPr>
          <p:nvPr/>
        </p:nvSpPr>
        <p:spPr bwMode="auto">
          <a:xfrm>
            <a:off x="958403" y="1205248"/>
            <a:ext cx="2514600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15"/>
          <p:cNvSpPr>
            <a:spLocks noChangeArrowheads="1"/>
          </p:cNvSpPr>
          <p:nvPr/>
        </p:nvSpPr>
        <p:spPr bwMode="auto">
          <a:xfrm>
            <a:off x="8229600" y="685800"/>
            <a:ext cx="2514600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61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ột bức ảnh hoa cúc vàng | Nhiếp Ảnh JPG Tải xuống miễn phí - Pikb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1065" y="-360608"/>
            <a:ext cx="13561453" cy="721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1"/>
          <p:cNvSpPr>
            <a:spLocks noChangeArrowheads="1"/>
          </p:cNvSpPr>
          <p:nvPr/>
        </p:nvSpPr>
        <p:spPr bwMode="auto">
          <a:xfrm>
            <a:off x="463640" y="1154805"/>
            <a:ext cx="3187618" cy="750028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11"/>
          <p:cNvSpPr>
            <a:spLocks noChangeArrowheads="1"/>
          </p:cNvSpPr>
          <p:nvPr/>
        </p:nvSpPr>
        <p:spPr bwMode="auto">
          <a:xfrm>
            <a:off x="824248" y="3515478"/>
            <a:ext cx="3294453" cy="750028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15"/>
          <p:cNvSpPr>
            <a:spLocks noChangeArrowheads="1"/>
          </p:cNvSpPr>
          <p:nvPr/>
        </p:nvSpPr>
        <p:spPr bwMode="auto">
          <a:xfrm>
            <a:off x="9319034" y="2280633"/>
            <a:ext cx="2872965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34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ột bức ảnh hoa cúc vàng | Nhiếp Ảnh JPG Tải xuống miễn phí - Pikb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1065" y="-360608"/>
            <a:ext cx="13561453" cy="721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5"/>
          <p:cNvSpPr>
            <a:spLocks noChangeArrowheads="1"/>
          </p:cNvSpPr>
          <p:nvPr/>
        </p:nvSpPr>
        <p:spPr bwMode="auto">
          <a:xfrm>
            <a:off x="8229600" y="685800"/>
            <a:ext cx="2514600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1022797" y="685800"/>
            <a:ext cx="2514600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515156" y="1600200"/>
            <a:ext cx="3187618" cy="750028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824248" y="3515478"/>
            <a:ext cx="3294453" cy="750028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15"/>
          <p:cNvSpPr>
            <a:spLocks noChangeArrowheads="1"/>
          </p:cNvSpPr>
          <p:nvPr/>
        </p:nvSpPr>
        <p:spPr bwMode="auto">
          <a:xfrm>
            <a:off x="9319034" y="2280633"/>
            <a:ext cx="2872965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7"/>
          <p:cNvSpPr txBox="1"/>
          <p:nvPr/>
        </p:nvSpPr>
        <p:spPr>
          <a:xfrm>
            <a:off x="2266682" y="254241"/>
            <a:ext cx="6993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dirty="0" err="1">
                <a:solidFill>
                  <a:schemeClr val="accent4"/>
                </a:solidFill>
                <a:latin typeface="+mj-lt"/>
              </a:rPr>
              <a:t>CÔ</a:t>
            </a:r>
            <a:r>
              <a:rPr lang="en-US" altLang="en-US" sz="4000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altLang="en-US" sz="4000" dirty="0" err="1">
                <a:solidFill>
                  <a:schemeClr val="accent4"/>
                </a:solidFill>
                <a:latin typeface="+mj-lt"/>
              </a:rPr>
              <a:t>KHÁI</a:t>
            </a:r>
            <a:r>
              <a:rPr lang="en-US" altLang="en-US" sz="4000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altLang="en-US" sz="4000" dirty="0" err="1">
                <a:solidFill>
                  <a:schemeClr val="accent4"/>
                </a:solidFill>
                <a:latin typeface="+mj-lt"/>
              </a:rPr>
              <a:t>QUÁT</a:t>
            </a:r>
            <a:r>
              <a:rPr lang="en-US" altLang="en-US" sz="4000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altLang="en-US" sz="4000" dirty="0" err="1">
                <a:solidFill>
                  <a:schemeClr val="accent4"/>
                </a:solidFill>
                <a:latin typeface="+mj-lt"/>
              </a:rPr>
              <a:t>LẠI</a:t>
            </a:r>
            <a:endParaRPr lang="vi-VN" altLang="en-US" sz="4000" dirty="0">
              <a:solidFill>
                <a:schemeClr val="accent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5415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/>
          <p:nvPr/>
        </p:nvSpPr>
        <p:spPr>
          <a:xfrm>
            <a:off x="2266682" y="254241"/>
            <a:ext cx="6993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+mj-lt"/>
              </a:rPr>
              <a:t>MỞ</a:t>
            </a:r>
            <a:r>
              <a:rPr lang="en-US" alt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+mj-lt"/>
              </a:rPr>
              <a:t>RỘNG</a:t>
            </a:r>
            <a:endParaRPr lang="vi-VN" altLang="en-US" sz="4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962127"/>
            <a:ext cx="3773509" cy="27727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378" y="962127"/>
            <a:ext cx="4353060" cy="27727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4107908"/>
            <a:ext cx="3773509" cy="27500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378" y="4107909"/>
            <a:ext cx="4353060" cy="275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03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5" name="WordArt 12"/>
          <p:cNvSpPr>
            <a:spLocks noTextEdit="1"/>
          </p:cNvSpPr>
          <p:nvPr/>
        </p:nvSpPr>
        <p:spPr>
          <a:xfrm>
            <a:off x="2438400" y="914401"/>
            <a:ext cx="7772400" cy="2644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6600" b="1" dirty="0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3.Kết </a:t>
            </a:r>
            <a:r>
              <a:rPr lang="en-US" sz="6600" b="1" dirty="0" err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thúc</a:t>
            </a:r>
            <a:r>
              <a:rPr lang="en-US" sz="6600" b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6600" b="1" dirty="0">
              <a:ln w="19050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276" name="Picture 13" descr="mm6fi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3962400"/>
            <a:ext cx="2514600" cy="22098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271635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101</Words>
  <Application>Microsoft Office PowerPoint</Application>
  <PresentationFormat>Màn hình rộng</PresentationFormat>
  <Paragraphs>24</Paragraphs>
  <Slides>8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8</vt:i4>
      </vt:variant>
    </vt:vector>
  </HeadingPairs>
  <TitlesOfParts>
    <vt:vector size="14" baseType="lpstr">
      <vt:lpstr>.VnTime</vt:lpstr>
      <vt:lpstr>Arial</vt:lpstr>
      <vt:lpstr>Calibri</vt:lpstr>
      <vt:lpstr>Calibri Light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</dc:creator>
  <cp:lastModifiedBy>Phạm Thanh Ngân</cp:lastModifiedBy>
  <cp:revision>8</cp:revision>
  <dcterms:created xsi:type="dcterms:W3CDTF">2020-12-30T04:48:50Z</dcterms:created>
  <dcterms:modified xsi:type="dcterms:W3CDTF">2022-12-05T04:51:11Z</dcterms:modified>
</cp:coreProperties>
</file>