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B468-EEAF-BC50-1AC3-B1905DF5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10C74-B051-75F7-F752-E46076DD1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D690E-4793-0CB2-6698-C8D3356A0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B41630-0B5E-7569-B475-B88435DD47A8}"/>
              </a:ext>
            </a:extLst>
          </p:cNvPr>
          <p:cNvSpPr txBox="1"/>
          <p:nvPr/>
        </p:nvSpPr>
        <p:spPr>
          <a:xfrm>
            <a:off x="381000" y="2792131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KHÁM PHÁ KHOA HỌC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72441-A14B-033D-4EE0-6732190CF252}"/>
              </a:ext>
            </a:extLst>
          </p:cNvPr>
          <p:cNvSpPr txBox="1"/>
          <p:nvPr/>
        </p:nvSpPr>
        <p:spPr>
          <a:xfrm>
            <a:off x="1447800" y="274638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ỦY BAN NHÂN DÂN QUẬN LONG BIÊN</a:t>
            </a:r>
          </a:p>
          <a:p>
            <a:pPr algn="ctr"/>
            <a:r>
              <a:rPr lang="en-US" sz="2800" b="1"/>
              <a:t>TRƯỜNG MẦM NON HOA SỮA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A911CA-FADB-18DC-4C85-98770EBE6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183868"/>
            <a:ext cx="1301514" cy="1425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23F38A-BAAC-D45D-666E-310D6197DE32}"/>
              </a:ext>
            </a:extLst>
          </p:cNvPr>
          <p:cNvSpPr txBox="1"/>
          <p:nvPr/>
        </p:nvSpPr>
        <p:spPr>
          <a:xfrm>
            <a:off x="2819400" y="4267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Giao viên: Nguyễn Thị Hảo</a:t>
            </a:r>
          </a:p>
        </p:txBody>
      </p:sp>
    </p:spTree>
    <p:extLst>
      <p:ext uri="{BB962C8B-B14F-4D97-AF65-F5344CB8AC3E}">
        <p14:creationId xmlns:p14="http://schemas.microsoft.com/office/powerpoint/2010/main" val="61059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So </a:t>
            </a:r>
            <a:r>
              <a:rPr lang="en-US" b="1" u="sng" dirty="0" err="1">
                <a:solidFill>
                  <a:srgbClr val="FF00FF"/>
                </a:solidFill>
              </a:rPr>
              <a:t>sánh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 err="1">
                <a:solidFill>
                  <a:srgbClr val="0000FF"/>
                </a:solidFill>
              </a:rPr>
              <a:t>Sự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giống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nhau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voi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>
                <a:solidFill>
                  <a:srgbClr val="0000FF"/>
                </a:solidFill>
              </a:rPr>
              <a:t>khỉ</a:t>
            </a: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</a:t>
            </a:r>
            <a:r>
              <a:rPr lang="en-US" dirty="0"/>
              <a:t> </a:t>
            </a:r>
            <a:r>
              <a:rPr lang="en-US" dirty="0" err="1"/>
              <a:t>dài,và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to,chậm</a:t>
            </a:r>
            <a:r>
              <a:rPr lang="en-US" dirty="0"/>
              <a:t> </a:t>
            </a:r>
            <a:r>
              <a:rPr lang="en-US" dirty="0" err="1"/>
              <a:t>chạp</a:t>
            </a:r>
            <a:r>
              <a:rPr lang="en-US" dirty="0"/>
              <a:t> ,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vòi,không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bé,nhanh</a:t>
            </a:r>
            <a:r>
              <a:rPr lang="en-US" dirty="0"/>
              <a:t> </a:t>
            </a:r>
            <a:r>
              <a:rPr lang="en-US" dirty="0" err="1"/>
              <a:t>nhẹn,ăn</a:t>
            </a:r>
            <a:r>
              <a:rPr lang="en-US" dirty="0"/>
              <a:t> </a:t>
            </a:r>
            <a:r>
              <a:rPr lang="en-US" dirty="0" err="1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Hoạt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động</a:t>
            </a:r>
            <a:r>
              <a:rPr lang="en-US" b="1" u="sng" dirty="0">
                <a:solidFill>
                  <a:srgbClr val="FF00FF"/>
                </a:solidFill>
              </a:rPr>
              <a:t> 1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THU HÚT</a:t>
            </a:r>
            <a:r>
              <a:rPr lang="en-US" dirty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So </a:t>
            </a:r>
            <a:r>
              <a:rPr lang="en-US" b="1" u="sng" dirty="0" err="1">
                <a:solidFill>
                  <a:srgbClr val="FF00FF"/>
                </a:solidFill>
              </a:rPr>
              <a:t>sánh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 err="1">
                <a:solidFill>
                  <a:srgbClr val="0000FF"/>
                </a:solidFill>
              </a:rPr>
              <a:t>Sự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giống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nhau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Gấu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>
                <a:solidFill>
                  <a:srgbClr val="0000FF"/>
                </a:solidFill>
              </a:rPr>
              <a:t>hổ</a:t>
            </a: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to,châm</a:t>
            </a:r>
            <a:r>
              <a:rPr lang="en-US" dirty="0"/>
              <a:t> </a:t>
            </a:r>
            <a:r>
              <a:rPr lang="en-US" dirty="0" err="1"/>
              <a:t>chạp,lông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đen,đuôi</a:t>
            </a:r>
            <a:r>
              <a:rPr lang="en-US" dirty="0"/>
              <a:t> </a:t>
            </a:r>
            <a:r>
              <a:rPr lang="en-US" dirty="0" err="1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Hổ</a:t>
            </a:r>
            <a:r>
              <a:rPr lang="en-US" dirty="0"/>
              <a:t> </a:t>
            </a:r>
            <a:r>
              <a:rPr lang="en-US" dirty="0" err="1"/>
              <a:t>lông</a:t>
            </a:r>
            <a:r>
              <a:rPr lang="en-US" dirty="0"/>
              <a:t> </a:t>
            </a:r>
            <a:r>
              <a:rPr lang="en-US" dirty="0" err="1"/>
              <a:t>vằn,có</a:t>
            </a:r>
            <a:r>
              <a:rPr lang="en-US" dirty="0"/>
              <a:t> </a:t>
            </a:r>
            <a:r>
              <a:rPr lang="en-US" dirty="0" err="1"/>
              <a:t>ria,đuôi</a:t>
            </a:r>
            <a:r>
              <a:rPr lang="en-US" dirty="0"/>
              <a:t> </a:t>
            </a:r>
            <a:r>
              <a:rPr lang="en-US" dirty="0" err="1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Mở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rộng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HĐ3: </a:t>
            </a:r>
            <a:r>
              <a:rPr lang="en-US" b="1" u="sng" dirty="0" err="1">
                <a:solidFill>
                  <a:srgbClr val="FF00FF"/>
                </a:solidFill>
              </a:rPr>
              <a:t>Kết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thúc</a:t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dirty="0" err="1">
                <a:solidFill>
                  <a:srgbClr val="FF00FF"/>
                </a:solidFill>
              </a:rPr>
              <a:t>Vận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động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theo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nhạc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bài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hát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Hoạt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động</a:t>
            </a:r>
            <a:r>
              <a:rPr lang="en-US" b="1" u="sng" dirty="0">
                <a:solidFill>
                  <a:srgbClr val="FF00FF"/>
                </a:solidFill>
              </a:rPr>
              <a:t> 2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170</Words>
  <Application>Microsoft Office PowerPoint</Application>
  <PresentationFormat>On-screen Show (4:3)</PresentationFormat>
  <Paragraphs>25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Admin</cp:lastModifiedBy>
  <cp:revision>31</cp:revision>
  <dcterms:created xsi:type="dcterms:W3CDTF">2013-12-07T08:37:31Z</dcterms:created>
  <dcterms:modified xsi:type="dcterms:W3CDTF">2022-12-20T09:01:24Z</dcterms:modified>
</cp:coreProperties>
</file>