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7" r:id="rId3"/>
    <p:sldId id="260" r:id="rId4"/>
    <p:sldId id="270" r:id="rId5"/>
    <p:sldId id="261" r:id="rId6"/>
    <p:sldId id="265" r:id="rId7"/>
    <p:sldId id="266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3257551" y="121950"/>
            <a:ext cx="6029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3257551" y="2156149"/>
            <a:ext cx="7038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1989372" y="3709738"/>
            <a:ext cx="7586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“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3CE88E-29F4-4CC1-A6CF-2593962EEEBF}"/>
              </a:ext>
            </a:extLst>
          </p:cNvPr>
          <p:cNvSpPr txBox="1"/>
          <p:nvPr/>
        </p:nvSpPr>
        <p:spPr>
          <a:xfrm>
            <a:off x="2907505" y="4168519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D1(24-36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2021-2022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4260055" y="2713262"/>
            <a:ext cx="4676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E9AB87CE-FC04-C8D8-3E1D-6CE3EBE12DEC}"/>
              </a:ext>
            </a:extLst>
          </p:cNvPr>
          <p:cNvSpPr txBox="1"/>
          <p:nvPr/>
        </p:nvSpPr>
        <p:spPr>
          <a:xfrm>
            <a:off x="6438122" y="122231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vi-VN" sz="1600" dirty="0"/>
          </a:p>
        </p:txBody>
      </p:sp>
      <p:pic>
        <p:nvPicPr>
          <p:cNvPr id="5" name="Picture 2" descr="C:\Users\Welcome\Downloads\logo (2).jpg">
            <a:extLst>
              <a:ext uri="{FF2B5EF4-FFF2-40B4-BE49-F238E27FC236}">
                <a16:creationId xmlns:a16="http://schemas.microsoft.com/office/drawing/2014/main" id="{14E9D53E-DA0B-F883-A53A-118952A71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448" y="910381"/>
            <a:ext cx="997131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25E-6 -3.7037E-7 L -1.25E-6 -0.07222 " pathEditMode="relative" rAng="0" ptsTypes="AA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4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12" y="2820055"/>
            <a:ext cx="70389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1.ỔN ĐỊNH TỔ CHỨC</a:t>
            </a:r>
          </a:p>
          <a:p>
            <a:pPr algn="ctr"/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97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0">
        <p:circle/>
      </p:transition>
    </mc:Choice>
    <mc:Fallback xmlns="">
      <p:transition spd="slow" advClick="0" advTm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330863" y="2465214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2.PHƯƠNG PHÁP 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TRANG TRÍ CÁNH BƯỚM</a:t>
            </a:r>
          </a:p>
        </p:txBody>
      </p:sp>
    </p:spTree>
    <p:extLst>
      <p:ext uri="{BB962C8B-B14F-4D97-AF65-F5344CB8AC3E}">
        <p14:creationId xmlns:p14="http://schemas.microsoft.com/office/powerpoint/2010/main" val="210966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0">
        <p14:ripple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29167E-6 1.48148E-6 L 2.29167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11" y="109818"/>
            <a:ext cx="7038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.(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F6A0A5-446E-B8AC-7FC3-FDC364332C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217" y="619746"/>
            <a:ext cx="9153565" cy="623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20803"/>
      </p:ext>
    </p:extLst>
  </p:cSld>
  <p:clrMapOvr>
    <a:masterClrMapping/>
  </p:clrMapOvr>
  <p:transition spd="slow" advClick="0" advTm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4.07407E-6 L 0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0652902-4834-F259-F1E7-9F208F7817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217" y="0"/>
            <a:ext cx="91535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1462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0">
        <p15:prstTrans prst="airplane"/>
      </p:transition>
    </mc:Choice>
    <mc:Fallback xmlns="">
      <p:transition spd="slow" advClick="0" advTm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E1532B92-E54D-F29A-7C2C-747205E22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0001" y="3840282"/>
            <a:ext cx="3667597" cy="3016436"/>
          </a:xfrm>
          <a:prstGeom prst="rect">
            <a:avLst/>
          </a:prstGeom>
        </p:spPr>
      </p:pic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5B8F8671-D6B2-D351-E883-94717848D8AC}"/>
              </a:ext>
            </a:extLst>
          </p:cNvPr>
          <p:cNvSpPr txBox="1"/>
          <p:nvPr/>
        </p:nvSpPr>
        <p:spPr>
          <a:xfrm>
            <a:off x="0" y="67901"/>
            <a:ext cx="232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err="1">
                <a:solidFill>
                  <a:srgbClr val="FF0000"/>
                </a:solidFill>
              </a:rPr>
              <a:t>Đồ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dùng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cần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chuẩn</a:t>
            </a:r>
            <a:r>
              <a:rPr lang="en-US" dirty="0">
                <a:solidFill>
                  <a:srgbClr val="FF0000"/>
                </a:solidFill>
              </a:rPr>
              <a:t> bị </a:t>
            </a:r>
            <a:endParaRPr lang="vi-VN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6B66AF-6DD8-6A50-4F9D-ADCBD9005D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3" y="503852"/>
            <a:ext cx="7891113" cy="63541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4D1727E-94F1-6E0A-91B5-A53B8FB179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754" y="252567"/>
            <a:ext cx="3838093" cy="334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8791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0">
        <p15:prstTrans prst="crush"/>
      </p:transition>
    </mc:Choice>
    <mc:Fallback xmlns="">
      <p:transition spd="slow" advClick="0" advTm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440044" y="252456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00958D-CCCA-8B52-F78F-9A304E146125}"/>
              </a:ext>
            </a:extLst>
          </p:cNvPr>
          <p:cNvSpPr txBox="1"/>
          <p:nvPr/>
        </p:nvSpPr>
        <p:spPr>
          <a:xfrm>
            <a:off x="5211192" y="1890944"/>
            <a:ext cx="1741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/>
              <a:t>3.KẾT THÚC </a:t>
            </a:r>
          </a:p>
        </p:txBody>
      </p:sp>
    </p:spTree>
    <p:extLst>
      <p:ext uri="{BB962C8B-B14F-4D97-AF65-F5344CB8AC3E}">
        <p14:creationId xmlns:p14="http://schemas.microsoft.com/office/powerpoint/2010/main" val="4107975567"/>
      </p:ext>
    </p:extLst>
  </p:cSld>
  <p:clrMapOvr>
    <a:masterClrMapping/>
  </p:clrMapOvr>
  <p:transition spd="slow" advClick="0" advTm="0">
    <p:randomBar dir="vert"/>
  </p:transition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119</TotalTime>
  <Words>99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Administrator</cp:lastModifiedBy>
  <cp:revision>18</cp:revision>
  <dcterms:created xsi:type="dcterms:W3CDTF">2021-12-02T19:20:01Z</dcterms:created>
  <dcterms:modified xsi:type="dcterms:W3CDTF">2022-12-04T13:30:54Z</dcterms:modified>
</cp:coreProperties>
</file>