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7" r:id="rId3"/>
    <p:sldId id="260" r:id="rId4"/>
    <p:sldId id="270" r:id="rId5"/>
    <p:sldId id="261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12048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2092008" y="3820484"/>
            <a:ext cx="758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3081327" y="4504642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 (24-36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9AB87CE-FC04-C8D8-3E1D-6CE3EBE12DEC}"/>
              </a:ext>
            </a:extLst>
          </p:cNvPr>
          <p:cNvSpPr txBox="1"/>
          <p:nvPr/>
        </p:nvSpPr>
        <p:spPr>
          <a:xfrm>
            <a:off x="6438122" y="122231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vi-VN" sz="1600" dirty="0"/>
          </a:p>
        </p:txBody>
      </p:sp>
      <p:pic>
        <p:nvPicPr>
          <p:cNvPr id="5" name="Picture 2" descr="C:\Users\Welcome\Downloads\logo (2).jpg">
            <a:extLst>
              <a:ext uri="{FF2B5EF4-FFF2-40B4-BE49-F238E27FC236}">
                <a16:creationId xmlns:a16="http://schemas.microsoft.com/office/drawing/2014/main" id="{14E9D53E-DA0B-F883-A53A-118952A71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48" y="910381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55B502-7CCA-64DA-7EDD-3438A9646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838102"/>
            <a:ext cx="9153565" cy="60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03590D6-0E97-7A88-CDCB-342E31E4F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17" y="0"/>
            <a:ext cx="9153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65DEC5F-9220-65F0-ED15-2256991F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5533" cy="662473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6AD05F5-9291-A382-5D8F-0E6E90B62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32" y="122582"/>
            <a:ext cx="4422709" cy="352568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18E7ED13-848D-C562-ECB6-00192002E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31" y="3917573"/>
            <a:ext cx="4422709" cy="28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</TotalTime>
  <Words>86</Words>
  <Application>Microsoft Office PowerPoint</Application>
  <PresentationFormat>Màn hình rộng</PresentationFormat>
  <Paragraphs>13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6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Phạm Thanh Ngân</cp:lastModifiedBy>
  <cp:revision>16</cp:revision>
  <dcterms:created xsi:type="dcterms:W3CDTF">2021-12-02T19:20:01Z</dcterms:created>
  <dcterms:modified xsi:type="dcterms:W3CDTF">2022-12-02T08:40:41Z</dcterms:modified>
</cp:coreProperties>
</file>