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FF00"/>
    <a:srgbClr val="0000CC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73" d="100"/>
          <a:sy n="73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18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29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247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93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666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07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133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97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843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53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51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1B2B7-43E7-4F8A-B96C-DEC0FB37FBAD}" type="datetimeFigureOut">
              <a:rPr lang="en-US" smtClean="0"/>
              <a:t>12/2/2022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BF881-81B4-4A00-9758-97B9C658E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92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1999" cy="6918954"/>
          </a:xfrm>
        </p:spPr>
      </p:pic>
      <p:sp>
        <p:nvSpPr>
          <p:cNvPr id="6" name="TextBox 5"/>
          <p:cNvSpPr txBox="1"/>
          <p:nvPr/>
        </p:nvSpPr>
        <p:spPr>
          <a:xfrm>
            <a:off x="0" y="600891"/>
            <a:ext cx="12191999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1807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/>
            <a:r>
              <a:rPr lang="en-US" b="1" dirty="0">
                <a:solidFill>
                  <a:srgbClr val="1807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</a:t>
            </a:r>
            <a:r>
              <a:rPr lang="en-US" b="1" dirty="0" smtClean="0">
                <a:solidFill>
                  <a:srgbClr val="1807F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</a:p>
          <a:p>
            <a:pPr algn="ctr"/>
            <a:endParaRPr lang="en-US" b="1" dirty="0">
              <a:solidFill>
                <a:srgbClr val="1807F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1807F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NHẬN THỨC</a:t>
            </a:r>
          </a:p>
          <a:p>
            <a:pPr algn="ctr"/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sữa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diệu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kỳ</a:t>
            </a: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3 -4 </a:t>
            </a:r>
            <a:r>
              <a:rPr lang="en-US" b="1" dirty="0" err="1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b="1" dirty="0">
              <a:solidFill>
                <a:srgbClr val="0066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1" dirty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b="1" dirty="0" smtClean="0">
                <a:solidFill>
                  <a:srgbClr val="00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endParaRPr lang="en-US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71877" y="1429966"/>
            <a:ext cx="1248241" cy="1251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723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935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20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 Tuyet</dc:creator>
  <cp:lastModifiedBy>A333</cp:lastModifiedBy>
  <cp:revision>28</cp:revision>
  <dcterms:created xsi:type="dcterms:W3CDTF">2020-04-13T14:40:21Z</dcterms:created>
  <dcterms:modified xsi:type="dcterms:W3CDTF">2022-12-02T20:49:20Z</dcterms:modified>
</cp:coreProperties>
</file>