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>
        <p:scale>
          <a:sx n="90" d="100"/>
          <a:sy n="90" d="100"/>
        </p:scale>
        <p:origin x="-672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379BA-1A3C-4DDD-8877-3E4ADDF5677F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FBB4-99F0-45D7-9E2C-A228AC3DC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312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379BA-1A3C-4DDD-8877-3E4ADDF5677F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FBB4-99F0-45D7-9E2C-A228AC3DC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512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379BA-1A3C-4DDD-8877-3E4ADDF5677F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FBB4-99F0-45D7-9E2C-A228AC3DC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203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379BA-1A3C-4DDD-8877-3E4ADDF5677F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FBB4-99F0-45D7-9E2C-A228AC3DC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712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379BA-1A3C-4DDD-8877-3E4ADDF5677F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FBB4-99F0-45D7-9E2C-A228AC3DC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6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379BA-1A3C-4DDD-8877-3E4ADDF5677F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FBB4-99F0-45D7-9E2C-A228AC3DC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358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379BA-1A3C-4DDD-8877-3E4ADDF5677F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FBB4-99F0-45D7-9E2C-A228AC3DC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194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379BA-1A3C-4DDD-8877-3E4ADDF5677F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FBB4-99F0-45D7-9E2C-A228AC3DC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099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379BA-1A3C-4DDD-8877-3E4ADDF5677F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FBB4-99F0-45D7-9E2C-A228AC3DC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599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379BA-1A3C-4DDD-8877-3E4ADDF5677F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FBB4-99F0-45D7-9E2C-A228AC3DC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822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379BA-1A3C-4DDD-8877-3E4ADDF5677F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FBB4-99F0-45D7-9E2C-A228AC3DC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921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379BA-1A3C-4DDD-8877-3E4ADDF5677F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CFBB4-99F0-45D7-9E2C-A228AC3DC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79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90400" cy="6946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4908" y="395416"/>
            <a:ext cx="11244649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</a:p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</a:p>
          <a:p>
            <a:pPr algn="ctr"/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Tc: Ai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262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236573" y="1161535"/>
            <a:ext cx="75623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sz="8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8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endParaRPr lang="en-US" sz="8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NhaCuaToi-QuynhTrang-3676864 00_00_11-00_00_5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17740" y="43726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96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6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838199" y="840259"/>
            <a:ext cx="1093778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8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endParaRPr lang="en-US" sz="8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Nhungembengoan-XuanMai_jx3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15020" y="39302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98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3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977978" y="1556951"/>
            <a:ext cx="625251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737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</Words>
  <Application>Microsoft Office PowerPoint</Application>
  <PresentationFormat>Widescreen</PresentationFormat>
  <Paragraphs>16</Paragraphs>
  <Slides>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Phong4T1</dc:creator>
  <cp:lastModifiedBy>Phong4T1</cp:lastModifiedBy>
  <cp:revision>2</cp:revision>
  <dcterms:created xsi:type="dcterms:W3CDTF">2020-09-24T02:04:47Z</dcterms:created>
  <dcterms:modified xsi:type="dcterms:W3CDTF">2020-09-24T02:05:43Z</dcterms:modified>
</cp:coreProperties>
</file>