
<file path=[Content_Types].xml><?xml version="1.0" encoding="utf-8"?>
<Types xmlns="http://schemas.openxmlformats.org/package/2006/content-types">
  <Default Extension="mp3" ContentType="audio/mpeg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7" r:id="rId4"/>
    <p:sldId id="259" r:id="rId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6" autoAdjust="0"/>
    <p:restoredTop sz="94660"/>
  </p:normalViewPr>
  <p:slideViewPr>
    <p:cSldViewPr snapToGrid="0">
      <p:cViewPr varScale="1">
        <p:scale>
          <a:sx n="76" d="100"/>
          <a:sy n="76" d="100"/>
        </p:scale>
        <p:origin x="126" y="79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0379BA-1A3C-4DDD-8877-3E4ADDF5677F}" type="datetimeFigureOut">
              <a:rPr lang="en-US" smtClean="0"/>
              <a:t>9/29/2020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DCFBB4-99F0-45D7-9E2C-A228AC3DC9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03126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0379BA-1A3C-4DDD-8877-3E4ADDF5677F}" type="datetimeFigureOut">
              <a:rPr lang="en-US" smtClean="0"/>
              <a:t>9/29/2020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DCFBB4-99F0-45D7-9E2C-A228AC3DC9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45122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0379BA-1A3C-4DDD-8877-3E4ADDF5677F}" type="datetimeFigureOut">
              <a:rPr lang="en-US" smtClean="0"/>
              <a:t>9/29/2020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DCFBB4-99F0-45D7-9E2C-A228AC3DC9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32031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0379BA-1A3C-4DDD-8877-3E4ADDF5677F}" type="datetimeFigureOut">
              <a:rPr lang="en-US" smtClean="0"/>
              <a:t>9/29/2020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DCFBB4-99F0-45D7-9E2C-A228AC3DC9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27124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0379BA-1A3C-4DDD-8877-3E4ADDF5677F}" type="datetimeFigureOut">
              <a:rPr lang="en-US" smtClean="0"/>
              <a:t>9/29/2020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DCFBB4-99F0-45D7-9E2C-A228AC3DC9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764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0379BA-1A3C-4DDD-8877-3E4ADDF5677F}" type="datetimeFigureOut">
              <a:rPr lang="en-US" smtClean="0"/>
              <a:t>9/29/2020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DCFBB4-99F0-45D7-9E2C-A228AC3DC9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03585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0379BA-1A3C-4DDD-8877-3E4ADDF5677F}" type="datetimeFigureOut">
              <a:rPr lang="en-US" smtClean="0"/>
              <a:t>9/29/2020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DCFBB4-99F0-45D7-9E2C-A228AC3DC9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51941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0379BA-1A3C-4DDD-8877-3E4ADDF5677F}" type="datetimeFigureOut">
              <a:rPr lang="en-US" smtClean="0"/>
              <a:t>9/29/2020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DCFBB4-99F0-45D7-9E2C-A228AC3DC9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40999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0379BA-1A3C-4DDD-8877-3E4ADDF5677F}" type="datetimeFigureOut">
              <a:rPr lang="en-US" smtClean="0"/>
              <a:t>9/29/2020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DCFBB4-99F0-45D7-9E2C-A228AC3DC9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25991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0379BA-1A3C-4DDD-8877-3E4ADDF5677F}" type="datetimeFigureOut">
              <a:rPr lang="en-US" smtClean="0"/>
              <a:t>9/29/2020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DCFBB4-99F0-45D7-9E2C-A228AC3DC9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68226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0379BA-1A3C-4DDD-8877-3E4ADDF5677F}" type="datetimeFigureOut">
              <a:rPr lang="en-US" smtClean="0"/>
              <a:t>9/29/2020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DCFBB4-99F0-45D7-9E2C-A228AC3DC9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9216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0379BA-1A3C-4DDD-8877-3E4ADDF5677F}" type="datetimeFigureOut">
              <a:rPr lang="en-US" smtClean="0"/>
              <a:t>9/29/2020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DCFBB4-99F0-45D7-9E2C-A228AC3DC9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1793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3.png"/><Relationship Id="rId4" Type="http://schemas.openxmlformats.org/officeDocument/2006/relationships/image" Target="../media/image2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5" Type="http://schemas.openxmlformats.org/officeDocument/2006/relationships/image" Target="../media/image3.png"/><Relationship Id="rId4" Type="http://schemas.openxmlformats.org/officeDocument/2006/relationships/image" Target="../media/image4.jp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090400" cy="69469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54908" y="395416"/>
            <a:ext cx="11244649" cy="49859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PHÒNG GIÁO DỤC VÀ ĐÀO TẠO QUẬN LONG BIÊN</a:t>
            </a:r>
          </a:p>
          <a:p>
            <a:pPr algn="ctr"/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TRƯỜNG MẦM NON HOA SỮA</a:t>
            </a:r>
          </a:p>
          <a:p>
            <a:pPr algn="ctr"/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4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LĨNH VỰC PHÁT TRIỂN THẨM MỸ</a:t>
            </a:r>
          </a:p>
          <a:p>
            <a:pPr algn="ctr"/>
            <a:endParaRPr lang="en-US" sz="3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tài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Dạy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hát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endParaRPr lang="en-US" sz="3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Nghe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hát:Những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ngoan</a:t>
            </a:r>
            <a:endParaRPr lang="en-US" sz="3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Tc: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ghe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âm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thanh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endParaRPr lang="en-US" sz="3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0626232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5" name="TextBox 4"/>
          <p:cNvSpPr txBox="1"/>
          <p:nvPr/>
        </p:nvSpPr>
        <p:spPr>
          <a:xfrm>
            <a:off x="2236573" y="1161535"/>
            <a:ext cx="7562335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Dạy</a:t>
            </a:r>
            <a:r>
              <a:rPr lang="en-US" sz="8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8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hát</a:t>
            </a:r>
            <a:endParaRPr lang="en-US" sz="8000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8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en-US" sz="8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ẹ</a:t>
            </a:r>
            <a:r>
              <a:rPr lang="en-US" sz="8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8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8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8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endParaRPr lang="en-US" sz="8000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DiMauGiao-XuanMai_34pb7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486400" y="420769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99667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94205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5" name="TextBox 4"/>
          <p:cNvSpPr txBox="1"/>
          <p:nvPr/>
        </p:nvSpPr>
        <p:spPr>
          <a:xfrm>
            <a:off x="838199" y="840259"/>
            <a:ext cx="10937789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Nghe</a:t>
            </a:r>
            <a:r>
              <a:rPr lang="en-US" sz="8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8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hát</a:t>
            </a:r>
            <a:r>
              <a:rPr lang="en-US" sz="8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ctr"/>
            <a:r>
              <a:rPr lang="en-US" sz="8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8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8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8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8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8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8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ngoan</a:t>
            </a:r>
            <a:endParaRPr lang="en-US" sz="8000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Co-Di-Nuoi-Day-Tre-Thuy-Duong-Tru-Tinh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6307093" y="4403725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99846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61642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5" name="TextBox 4"/>
          <p:cNvSpPr txBox="1"/>
          <p:nvPr/>
        </p:nvSpPr>
        <p:spPr>
          <a:xfrm>
            <a:off x="2977978" y="1556951"/>
            <a:ext cx="6252519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lang="en-US" sz="6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6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660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ctr"/>
            <a:r>
              <a:rPr lang="en-US" sz="660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Nghe</a:t>
            </a:r>
            <a:r>
              <a:rPr lang="en-US" sz="6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6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âm</a:t>
            </a:r>
            <a:r>
              <a:rPr lang="en-US" sz="6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6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thanh</a:t>
            </a:r>
            <a:r>
              <a:rPr lang="en-US" sz="6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6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6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6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6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6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endParaRPr lang="en-US" sz="6600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5373704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</TotalTime>
  <Words>63</Words>
  <Application>Microsoft Office PowerPoint</Application>
  <PresentationFormat>Widescreen</PresentationFormat>
  <Paragraphs>15</Paragraphs>
  <Slides>4</Slides>
  <Notes>0</Notes>
  <HiddenSlides>0</HiddenSlides>
  <MMClips>2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9" baseType="lpstr">
      <vt:lpstr>Arial</vt:lpstr>
      <vt:lpstr>Calibri</vt:lpstr>
      <vt:lpstr>Calibri Light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Phong4T1</dc:creator>
  <cp:lastModifiedBy>Phong4T1</cp:lastModifiedBy>
  <cp:revision>4</cp:revision>
  <dcterms:created xsi:type="dcterms:W3CDTF">2020-09-24T02:04:47Z</dcterms:created>
  <dcterms:modified xsi:type="dcterms:W3CDTF">2020-09-29T05:06:21Z</dcterms:modified>
</cp:coreProperties>
</file>