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908" y="395416"/>
            <a:ext cx="112446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Tc: 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6573" y="1161535"/>
            <a:ext cx="7562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iMauGiao-XuanMai_34pb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4207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199" y="840259"/>
            <a:ext cx="10937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-Di-Nuoi-Day-Tre-Thuy-Duong-Tru-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7093" y="4403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7978" y="1556951"/>
            <a:ext cx="6252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3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Widescreen</PresentationFormat>
  <Paragraphs>16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Phong4T1</dc:creator>
  <cp:lastModifiedBy>Phong4T1</cp:lastModifiedBy>
  <cp:revision>3</cp:revision>
  <dcterms:created xsi:type="dcterms:W3CDTF">2020-09-24T02:04:47Z</dcterms:created>
  <dcterms:modified xsi:type="dcterms:W3CDTF">2020-09-24T02:11:14Z</dcterms:modified>
</cp:coreProperties>
</file>