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E6234"/>
    <a:srgbClr val="33CCFF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98C4-8DF2-4D19-B992-F7569B50B54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7526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  <a:endParaRPr lang="vi-VN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Trò chuyện về ngày Noel</a:t>
            </a:r>
          </a:p>
          <a:p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vi-VN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Lứa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3 – 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 tuổi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202</a:t>
            </a:r>
            <a:r>
              <a:rPr lang="vi-VN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2-2023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Picture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912814" cy="6858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9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2438400" y="1905000"/>
            <a:ext cx="4724400" cy="21236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vi-VN" sz="4400" b="1" smtClean="0">
                <a:solidFill>
                  <a:srgbClr val="0E6234"/>
                </a:solidFill>
              </a:rPr>
              <a:t> </a:t>
            </a:r>
            <a:r>
              <a:rPr lang="en-US" sz="4400" b="1" smtClean="0">
                <a:solidFill>
                  <a:srgbClr val="0E6234"/>
                </a:solidFill>
              </a:rPr>
              <a:t>Tìm hiểu các hoạt động nổi bật của ngày Noel</a:t>
            </a:r>
            <a:endParaRPr lang="en-US" sz="4400" b="1">
              <a:solidFill>
                <a:srgbClr val="0E6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" y="-152400"/>
            <a:ext cx="9302931" cy="71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" y="21771"/>
            <a:ext cx="9122229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58"/>
            <a:ext cx="9144000" cy="68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657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</a:rPr>
              <a:t>Bài hát :“ Đêm Noel”</a:t>
            </a:r>
            <a:endParaRPr lang="en-US" sz="36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35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PT - Computer</cp:lastModifiedBy>
  <cp:revision>38</cp:revision>
  <dcterms:created xsi:type="dcterms:W3CDTF">2021-03-17T22:56:32Z</dcterms:created>
  <dcterms:modified xsi:type="dcterms:W3CDTF">2022-12-04T07:48:18Z</dcterms:modified>
</cp:coreProperties>
</file>