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6" r:id="rId4"/>
    <p:sldId id="269" r:id="rId5"/>
    <p:sldId id="26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E6234"/>
    <a:srgbClr val="33CCFF"/>
    <a:srgbClr val="9933FF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>
      <p:cViewPr varScale="1">
        <p:scale>
          <a:sx n="69" d="100"/>
          <a:sy n="69" d="100"/>
        </p:scale>
        <p:origin x="1224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E98C4-8DF2-4D19-B992-F7569B50B548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CA8CC-01F2-4F0C-9459-A6F7F2E3C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838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E98C4-8DF2-4D19-B992-F7569B50B548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CA8CC-01F2-4F0C-9459-A6F7F2E3C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48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E98C4-8DF2-4D19-B992-F7569B50B548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CA8CC-01F2-4F0C-9459-A6F7F2E3C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844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E98C4-8DF2-4D19-B992-F7569B50B548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CA8CC-01F2-4F0C-9459-A6F7F2E3C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658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E98C4-8DF2-4D19-B992-F7569B50B548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CA8CC-01F2-4F0C-9459-A6F7F2E3C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725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E98C4-8DF2-4D19-B992-F7569B50B548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CA8CC-01F2-4F0C-9459-A6F7F2E3C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887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E98C4-8DF2-4D19-B992-F7569B50B548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CA8CC-01F2-4F0C-9459-A6F7F2E3C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84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E98C4-8DF2-4D19-B992-F7569B50B548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CA8CC-01F2-4F0C-9459-A6F7F2E3C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078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E98C4-8DF2-4D19-B992-F7569B50B548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CA8CC-01F2-4F0C-9459-A6F7F2E3C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314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E98C4-8DF2-4D19-B992-F7569B50B548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CA8CC-01F2-4F0C-9459-A6F7F2E3C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432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E98C4-8DF2-4D19-B992-F7569B50B548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CA8CC-01F2-4F0C-9459-A6F7F2E3C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178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2E98C4-8DF2-4D19-B992-F7569B50B548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8CA8CC-01F2-4F0C-9459-A6F7F2E3C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287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09600" y="304800"/>
            <a:ext cx="7543800" cy="69557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ỦY BAN NHÂN DÂN QUẬN </a:t>
            </a:r>
            <a:r>
              <a:rPr lang="en-US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LONG BIÊN</a:t>
            </a:r>
          </a:p>
          <a:p>
            <a:pPr algn="ctr"/>
            <a:r>
              <a:rPr lang="en-US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TRƯỜNG MẦM NON HOA SỮA</a:t>
            </a:r>
          </a:p>
          <a:p>
            <a:pPr algn="ctr"/>
            <a:endParaRPr lang="en-US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400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4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4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LĨNH VỰC PHÁT TRIỂN NHẬN THỨC</a:t>
            </a:r>
          </a:p>
          <a:p>
            <a:pPr algn="ctr"/>
            <a:endParaRPr lang="en-US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vi-VN" b="1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400" b="1" dirty="0" err="1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4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err="1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2400" b="1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: Một số con vật sống trong rừng</a:t>
            </a:r>
          </a:p>
          <a:p>
            <a:r>
              <a:rPr lang="en-US" sz="2400" b="1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	       </a:t>
            </a:r>
            <a:r>
              <a:rPr lang="vi-VN" sz="2400" b="1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400" b="1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Lứa </a:t>
            </a:r>
            <a:r>
              <a:rPr lang="en-US" sz="2400" b="1" dirty="0" err="1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4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:  3 – 4 </a:t>
            </a:r>
            <a:r>
              <a:rPr lang="en-US" sz="2400" b="1" dirty="0" err="1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endParaRPr lang="en-US" sz="2400" b="1" dirty="0" smtClean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b="1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en-US" sz="2400" b="1" dirty="0" smtClean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vi-VN" sz="2400" b="1" smtClean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vi-VN" sz="2400" b="1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400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NĂM </a:t>
            </a:r>
            <a:r>
              <a:rPr lang="en-US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HỌC 202</a:t>
            </a:r>
            <a:r>
              <a:rPr lang="vi-VN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2-2023</a:t>
            </a:r>
            <a:endParaRPr lang="en-US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b="1" dirty="0">
              <a:solidFill>
                <a:srgbClr val="0000CC"/>
              </a:solidFill>
            </a:endParaRPr>
          </a:p>
          <a:p>
            <a:endParaRPr lang="en-US" dirty="0"/>
          </a:p>
        </p:txBody>
      </p:sp>
      <p:pic>
        <p:nvPicPr>
          <p:cNvPr id="3" name="Picture 2" descr="Picture1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1219200"/>
            <a:ext cx="984250" cy="876300"/>
          </a:xfrm>
          <a:prstGeom prst="ellipse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72958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6000" t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" name="TextBox 3"/>
          <p:cNvSpPr txBox="1"/>
          <p:nvPr/>
        </p:nvSpPr>
        <p:spPr>
          <a:xfrm>
            <a:off x="1524000" y="2362200"/>
            <a:ext cx="4724400" cy="1446550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algn="ctr"/>
            <a:r>
              <a:rPr lang="vi-VN" sz="4400" b="1" smtClean="0">
                <a:solidFill>
                  <a:srgbClr val="0E6234"/>
                </a:solidFill>
              </a:rPr>
              <a:t> </a:t>
            </a:r>
            <a:r>
              <a:rPr lang="en-US" sz="4400" b="1" smtClean="0">
                <a:solidFill>
                  <a:srgbClr val="0E6234"/>
                </a:solidFill>
              </a:rPr>
              <a:t>Tìm hiểu các con vật theo 3 nhóm </a:t>
            </a:r>
            <a:endParaRPr lang="en-US" sz="4400" b="1">
              <a:solidFill>
                <a:srgbClr val="0E623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5118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093522" y="3200400"/>
            <a:ext cx="5630067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b="1" smtClean="0">
                <a:solidFill>
                  <a:srgbClr val="0000CC"/>
                </a:solidFill>
              </a:rPr>
              <a:t>Đặc điểm của một số </a:t>
            </a:r>
          </a:p>
          <a:p>
            <a:pPr algn="ctr"/>
            <a:r>
              <a:rPr lang="en-US" sz="4400" b="1" smtClean="0">
                <a:solidFill>
                  <a:srgbClr val="0000CC"/>
                </a:solidFill>
              </a:rPr>
              <a:t>con vật sốngtrong rừng</a:t>
            </a:r>
            <a:endParaRPr lang="en-US" sz="4400" b="1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2842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43400" y="2438400"/>
            <a:ext cx="4463716" cy="32004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990600"/>
            <a:ext cx="4082143" cy="22860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71600" y="3659777"/>
            <a:ext cx="2133600" cy="2747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077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57400" y="3352800"/>
            <a:ext cx="5562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smtClean="0">
                <a:solidFill>
                  <a:srgbClr val="0000CC"/>
                </a:solidFill>
              </a:rPr>
              <a:t>Bài hát : “Đố bạn”</a:t>
            </a:r>
            <a:endParaRPr lang="en-US" sz="3600" b="1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299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767</TotalTime>
  <Words>43</Words>
  <Application>Microsoft Office PowerPoint</Application>
  <PresentationFormat>On-screen Show (4:3)</PresentationFormat>
  <Paragraphs>23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HDLAPTOP</dc:creator>
  <cp:lastModifiedBy>PT - Computer</cp:lastModifiedBy>
  <cp:revision>39</cp:revision>
  <dcterms:created xsi:type="dcterms:W3CDTF">2021-03-17T22:56:32Z</dcterms:created>
  <dcterms:modified xsi:type="dcterms:W3CDTF">2022-12-04T07:54:10Z</dcterms:modified>
</cp:coreProperties>
</file>