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7667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Vẽ con gà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0352" y="42934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2022 - 2023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1029" y="2842423"/>
            <a:ext cx="5329645" cy="9046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 Vận động theo nhạc bài Checken dace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" name="ChickenDance-Dangcapnhat_n86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1051" y="4051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57</Words>
  <Application>Microsoft Office PowerPoint</Application>
  <PresentationFormat>Widescreen</PresentationFormat>
  <Paragraphs>11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PT - Computer</cp:lastModifiedBy>
  <cp:revision>18</cp:revision>
  <dcterms:created xsi:type="dcterms:W3CDTF">2020-06-08T02:14:21Z</dcterms:created>
  <dcterms:modified xsi:type="dcterms:W3CDTF">2022-12-04T07:33:19Z</dcterms:modified>
</cp:coreProperties>
</file>