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7"/>
  </p:notesMasterIdLst>
  <p:sldIdLst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C497-A63E-4F69-A629-24F8A7280081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E221-A0AC-4036-BEE1-3D08BDF62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53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5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11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57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3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2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71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34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16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2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7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3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47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3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6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59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49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3F5E9-5DAC-4C4A-9DF5-C2B87276BCC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C5C30-0B3A-4B13-ADDD-7C63C8AA92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4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61012" y="377633"/>
            <a:ext cx="604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SỮA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203700" y="2766754"/>
            <a:ext cx="6000069" cy="1324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Vẽ bộ lông cừu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600" b="1" i="0" u="none" strike="noStrike" kern="1200" cap="none" spc="0" normalizeH="0" baseline="0" noProof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é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3 – 4 tuổi</a:t>
            </a:r>
            <a:endParaRPr kumimoji="0" lang="en-US" sz="26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90352" y="429343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2022 - 2023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2558914" y="3429000"/>
            <a:ext cx="0" cy="326492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 rot="283807">
            <a:off x="2434448" y="1791869"/>
            <a:ext cx="8796997" cy="568638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Lĩnh vực phát triển thẩm mỹ </a:t>
            </a:r>
            <a:endParaRPr kumimoji="0" lang="en-US" sz="5400" b="1" i="0" u="none" strike="noStrike" kern="1200" cap="none" spc="0" normalizeH="0" baseline="0" noProof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2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8045" y="2672604"/>
            <a:ext cx="4101737" cy="9046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</a:rPr>
              <a:t>Bài hát:Trời nắng trời mưa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3" name="Trời Nắng Trời Mưa - Nhạc Thiếu Nhi Có Lờ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0187" y="3814856"/>
            <a:ext cx="3557451" cy="20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4949" y="1382233"/>
            <a:ext cx="6124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NHẠC Ý TƯỞNG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56276" y="1476897"/>
            <a:ext cx="70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TRẺ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THỰC HIỆN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57</Words>
  <Application>Microsoft Office PowerPoint</Application>
  <PresentationFormat>Widescreen</PresentationFormat>
  <Paragraphs>11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PT - Computer</cp:lastModifiedBy>
  <cp:revision>21</cp:revision>
  <dcterms:created xsi:type="dcterms:W3CDTF">2020-06-08T02:14:21Z</dcterms:created>
  <dcterms:modified xsi:type="dcterms:W3CDTF">2022-12-04T07:29:17Z</dcterms:modified>
</cp:coreProperties>
</file>