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2" r:id="rId4"/>
    <p:sldId id="257" r:id="rId5"/>
    <p:sldId id="258" r:id="rId6"/>
    <p:sldId id="260" r:id="rId7"/>
    <p:sldId id="259" r:id="rId8"/>
    <p:sldId id="261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2" autoAdjust="0"/>
    <p:restoredTop sz="94660"/>
  </p:normalViewPr>
  <p:slideViewPr>
    <p:cSldViewPr>
      <p:cViewPr varScale="1">
        <p:scale>
          <a:sx n="74" d="100"/>
          <a:sy n="74" d="100"/>
        </p:scale>
        <p:origin x="100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19AF-8236-4282-9148-D20AA3CA09E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5EEF-AA2C-46DD-B635-207010799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10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19AF-8236-4282-9148-D20AA3CA09E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5EEF-AA2C-46DD-B635-207010799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9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19AF-8236-4282-9148-D20AA3CA09E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5EEF-AA2C-46DD-B635-207010799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34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19AF-8236-4282-9148-D20AA3CA09E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5EEF-AA2C-46DD-B635-207010799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33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19AF-8236-4282-9148-D20AA3CA09E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5EEF-AA2C-46DD-B635-207010799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62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19AF-8236-4282-9148-D20AA3CA09E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5EEF-AA2C-46DD-B635-207010799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19AF-8236-4282-9148-D20AA3CA09E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5EEF-AA2C-46DD-B635-207010799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97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19AF-8236-4282-9148-D20AA3CA09E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5EEF-AA2C-46DD-B635-207010799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01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19AF-8236-4282-9148-D20AA3CA09E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5EEF-AA2C-46DD-B635-207010799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1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19AF-8236-4282-9148-D20AA3CA09E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5EEF-AA2C-46DD-B635-207010799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60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19AF-8236-4282-9148-D20AA3CA09E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5EEF-AA2C-46DD-B635-207010799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02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419AF-8236-4282-9148-D20AA3CA09E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85EEF-AA2C-46DD-B635-207010799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Trường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60"/>
            <a:ext cx="9144000" cy="686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02175" y="762000"/>
            <a:ext cx="43396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Phòng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giáo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dục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quận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Long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Biên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2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Trường</a:t>
            </a:r>
            <a:r>
              <a:rPr lang="en-US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Mầm</a:t>
            </a:r>
            <a:r>
              <a:rPr lang="en-US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non </a:t>
            </a:r>
            <a:r>
              <a:rPr lang="en-US" sz="2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Hoa</a:t>
            </a:r>
            <a:r>
              <a:rPr lang="en-US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Mộc</a:t>
            </a:r>
            <a:r>
              <a:rPr lang="en-US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Lan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950" y="2133600"/>
            <a:ext cx="53321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LĨNH VỰC PHÁT TRIỂN NGÔN NGỮ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8228" y="2663747"/>
            <a:ext cx="460754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LÀM QUEN VĂN HỌC</a:t>
            </a:r>
          </a:p>
          <a:p>
            <a:pPr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ĐỀ TÀI: </a:t>
            </a:r>
            <a:r>
              <a:rPr lang="vi-V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Thơ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“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Bó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hoa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tặng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cô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”</a:t>
            </a:r>
          </a:p>
          <a:p>
            <a:pPr algn="ctr"/>
            <a:r>
              <a:rPr lang="en-US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Giáo</a:t>
            </a:r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viên</a:t>
            </a:r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: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Đỗ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Thị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Kim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Ngân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42605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Bài Thơ Bó Hoa Tặng Cô ❤️️ Nội Dung, Hình Ảnh, Giáo 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" y="0"/>
            <a:ext cx="91162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914400"/>
            <a:ext cx="433682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thơ</a:t>
            </a:r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</a:t>
            </a:r>
            <a:r>
              <a:rPr lang="en-US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Bó</a:t>
            </a:r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hoa</a:t>
            </a:r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tặng</a:t>
            </a:r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</a:t>
            </a:r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</a:p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tác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giả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nào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sáng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tác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7357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Rèn luyện kỹ năng đặt câu hỏi như thế nào cho hiệu quả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Rèn luyện kỹ năng đặt câu hỏi như thế nào cho hiệu quả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89916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55348" y="2667000"/>
            <a:ext cx="431118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Các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bạn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đã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hái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những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  <a:p>
            <a:pPr algn="ctr"/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bông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hoa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gì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để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tặng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cô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76899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Đặc điểm, ý nghĩa và công dụng hữu ích của hoa cúc và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7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055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Ý nghĩa hoa hồng theo từng màu sắ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"/>
            <a:ext cx="9133608" cy="662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29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Dong riề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913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Sự tích và ý nghĩa hoa bìm bìm thể hiện sự khiêm tốn - Trồng 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424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Bài Thơ Bó Hoa Tặng Cô của Ngô Quân Miện - Lời Thơ và Giáo 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0"/>
            <a:ext cx="9178636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571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ình ảnh kết thúc slide đẹp, ấn tượng nhất - Trường THPT Kiến Thụ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99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683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1387F73-6580-90BC-BE87-185448E0880C}"/>
              </a:ext>
            </a:extLst>
          </p:cNvPr>
          <p:cNvSpPr txBox="1"/>
          <p:nvPr/>
        </p:nvSpPr>
        <p:spPr>
          <a:xfrm>
            <a:off x="838200" y="612844"/>
            <a:ext cx="77724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400" b="1" i="0">
                <a:solidFill>
                  <a:srgbClr val="3C3C3C"/>
                </a:solidFill>
                <a:effectLst/>
                <a:latin typeface="+mj-lt"/>
              </a:rPr>
              <a:t>1. Mục đích – yêu cầu:</a:t>
            </a:r>
          </a:p>
          <a:p>
            <a:pPr algn="l"/>
            <a:r>
              <a:rPr lang="vi-VN" sz="2400" b="0" i="1">
                <a:solidFill>
                  <a:srgbClr val="3C3C3C"/>
                </a:solidFill>
                <a:effectLst/>
                <a:latin typeface="+mj-lt"/>
              </a:rPr>
              <a:t>a. Kiến thức</a:t>
            </a:r>
            <a:endParaRPr lang="vi-VN" sz="2400" b="0" i="0">
              <a:solidFill>
                <a:srgbClr val="3C3C3C"/>
              </a:solidFill>
              <a:effectLst/>
              <a:latin typeface="+mj-lt"/>
            </a:endParaRPr>
          </a:p>
          <a:p>
            <a:pPr algn="l"/>
            <a:r>
              <a:rPr lang="vi-VN" sz="2400" b="0" i="0">
                <a:solidFill>
                  <a:srgbClr val="3C3C3C"/>
                </a:solidFill>
                <a:effectLst/>
                <a:latin typeface="+mj-lt"/>
              </a:rPr>
              <a:t>- Trẻ thuộc thơ, đọc diễn cảm bài thơ Bó hoa tặng cô của tác giả Ngô Quân Miện.</a:t>
            </a:r>
          </a:p>
          <a:p>
            <a:pPr algn="l"/>
            <a:r>
              <a:rPr lang="vi-VN" sz="2400" b="0" i="0">
                <a:solidFill>
                  <a:srgbClr val="3C3C3C"/>
                </a:solidFill>
                <a:effectLst/>
                <a:latin typeface="+mj-lt"/>
              </a:rPr>
              <a:t>- Trẻ hiểu nội dung bài thơ nói về tình cảm của bạn nhỏ dành tặng cho cô giáo nhân ngày mùng tám tháng ba.</a:t>
            </a:r>
          </a:p>
          <a:p>
            <a:pPr algn="l"/>
            <a:r>
              <a:rPr lang="vi-VN" sz="2400" b="0" i="1">
                <a:solidFill>
                  <a:srgbClr val="3C3C3C"/>
                </a:solidFill>
                <a:effectLst/>
                <a:latin typeface="+mj-lt"/>
              </a:rPr>
              <a:t>b.. Kĩ năng</a:t>
            </a:r>
            <a:endParaRPr lang="vi-VN" sz="2400" b="0" i="0">
              <a:solidFill>
                <a:srgbClr val="3C3C3C"/>
              </a:solidFill>
              <a:effectLst/>
              <a:latin typeface="+mj-lt"/>
            </a:endParaRPr>
          </a:p>
          <a:p>
            <a:pPr algn="l"/>
            <a:r>
              <a:rPr lang="vi-VN" sz="2400" b="0" i="0">
                <a:solidFill>
                  <a:srgbClr val="3C3C3C"/>
                </a:solidFill>
                <a:effectLst/>
                <a:latin typeface="+mj-lt"/>
              </a:rPr>
              <a:t>- Rèn kĩ năng đọc thơ diễn cảm và phát triển ngôn ngữ cho trẻ.</a:t>
            </a:r>
          </a:p>
          <a:p>
            <a:pPr algn="l"/>
            <a:r>
              <a:rPr lang="vi-VN" sz="2400" b="0" i="1">
                <a:solidFill>
                  <a:srgbClr val="3C3C3C"/>
                </a:solidFill>
                <a:effectLst/>
                <a:latin typeface="+mj-lt"/>
              </a:rPr>
              <a:t>c. Thái độ</a:t>
            </a:r>
            <a:endParaRPr lang="vi-VN" sz="2400" b="0" i="0">
              <a:solidFill>
                <a:srgbClr val="3C3C3C"/>
              </a:solidFill>
              <a:effectLst/>
              <a:latin typeface="+mj-lt"/>
            </a:endParaRPr>
          </a:p>
          <a:p>
            <a:pPr algn="l"/>
            <a:r>
              <a:rPr lang="vi-VN" sz="2400" b="0" i="0">
                <a:solidFill>
                  <a:srgbClr val="3C3C3C"/>
                </a:solidFill>
                <a:effectLst/>
                <a:latin typeface="+mj-lt"/>
              </a:rPr>
              <a:t>- Trẻ hứng thú tham gia hoạt động.</a:t>
            </a:r>
          </a:p>
          <a:p>
            <a:pPr algn="l"/>
            <a:r>
              <a:rPr lang="vi-VN" sz="2400" b="0" i="0">
                <a:solidFill>
                  <a:srgbClr val="3C3C3C"/>
                </a:solidFill>
                <a:effectLst/>
                <a:latin typeface="+mj-lt"/>
              </a:rPr>
              <a:t>- Giáo dục trẻ biết ơn, kính trọng cô giáo.</a:t>
            </a:r>
          </a:p>
          <a:p>
            <a:pPr algn="l"/>
            <a:r>
              <a:rPr lang="vi-VN" sz="2400" b="1" i="0">
                <a:solidFill>
                  <a:srgbClr val="3C3C3C"/>
                </a:solidFill>
                <a:effectLst/>
                <a:latin typeface="+mj-lt"/>
              </a:rPr>
              <a:t>2. Chuẩn bị</a:t>
            </a:r>
            <a:r>
              <a:rPr lang="en-US" sz="2400" b="1" i="0">
                <a:solidFill>
                  <a:srgbClr val="3C3C3C"/>
                </a:solidFill>
                <a:effectLst/>
                <a:latin typeface="+mj-lt"/>
              </a:rPr>
              <a:t>:</a:t>
            </a:r>
            <a:endParaRPr lang="vi-VN" sz="2400" b="0" i="0">
              <a:solidFill>
                <a:srgbClr val="3C3C3C"/>
              </a:solidFill>
              <a:effectLst/>
              <a:latin typeface="+mj-lt"/>
            </a:endParaRPr>
          </a:p>
          <a:p>
            <a:pPr algn="l"/>
            <a:r>
              <a:rPr lang="vi-VN" sz="2400" b="0" i="0">
                <a:solidFill>
                  <a:srgbClr val="3C3C3C"/>
                </a:solidFill>
                <a:effectLst/>
                <a:latin typeface="+mj-lt"/>
              </a:rPr>
              <a:t>- Giáo án điện tử</a:t>
            </a:r>
          </a:p>
          <a:p>
            <a:pPr algn="l"/>
            <a:r>
              <a:rPr lang="vi-VN" sz="2400" b="0" i="0">
                <a:solidFill>
                  <a:srgbClr val="3C3C3C"/>
                </a:solidFill>
                <a:effectLst/>
                <a:latin typeface="+mj-lt"/>
              </a:rPr>
              <a:t>- Hoa cho trẻ chơi trò chơi</a:t>
            </a:r>
          </a:p>
        </p:txBody>
      </p:sp>
    </p:spTree>
    <p:extLst>
      <p:ext uri="{BB962C8B-B14F-4D97-AF65-F5344CB8AC3E}">
        <p14:creationId xmlns:p14="http://schemas.microsoft.com/office/powerpoint/2010/main" val="256605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Những bài hát hay về ngày quốc tế phụ nữ - ngày 8/3 quốc tế phụ n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47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06636" y="2967335"/>
            <a:ext cx="36048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Hát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“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quà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mùng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8/3”</a:t>
            </a:r>
          </a:p>
        </p:txBody>
      </p:sp>
    </p:spTree>
    <p:extLst>
      <p:ext uri="{BB962C8B-B14F-4D97-AF65-F5344CB8AC3E}">
        <p14:creationId xmlns:p14="http://schemas.microsoft.com/office/powerpoint/2010/main" val="1812530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hơ hay ngày 8 tháng 3 – Thơ Mầm 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68118"/>
            <a:ext cx="9130146" cy="671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5" y="2590800"/>
            <a:ext cx="37078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Tác</a:t>
            </a:r>
            <a:r>
              <a:rPr lang="en-US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giả</a:t>
            </a:r>
            <a:r>
              <a:rPr lang="en-US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2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Ngô</a:t>
            </a:r>
            <a:r>
              <a:rPr lang="en-US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Miện</a:t>
            </a:r>
            <a:r>
              <a:rPr lang="en-US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Quân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445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ranh bài thơ bó hoa tặng c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479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Giải Bài 14: Luyện tập SGK Tiếng Việt 2 tập 2 Kết nối tri thức với cuộc  sống | Tiếng Việt 2 -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0"/>
            <a:ext cx="9178636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77998" y="457200"/>
            <a:ext cx="38587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>
                <a:solidFill>
                  <a:srgbClr val="C00000"/>
                </a:solidFill>
              </a:rPr>
              <a:t>Bó hoa tặng cô</a:t>
            </a:r>
            <a:br>
              <a:rPr lang="vi-VN" sz="2400" b="1" dirty="0">
                <a:solidFill>
                  <a:srgbClr val="C00000"/>
                </a:solidFill>
              </a:rPr>
            </a:br>
            <a:br>
              <a:rPr lang="vi-VN" sz="2400" b="1" dirty="0">
                <a:solidFill>
                  <a:srgbClr val="C00000"/>
                </a:solidFill>
              </a:rPr>
            </a:br>
            <a:r>
              <a:rPr lang="vi-VN" sz="2400" b="1" dirty="0">
                <a:solidFill>
                  <a:srgbClr val="C00000"/>
                </a:solidFill>
              </a:rPr>
              <a:t>Ngày mồng tám tháng ba</a:t>
            </a:r>
            <a:br>
              <a:rPr lang="vi-VN" sz="2400" b="1" dirty="0">
                <a:solidFill>
                  <a:srgbClr val="C00000"/>
                </a:solidFill>
              </a:rPr>
            </a:br>
            <a:r>
              <a:rPr lang="vi-VN" sz="2400" b="1" dirty="0">
                <a:solidFill>
                  <a:srgbClr val="C00000"/>
                </a:solidFill>
              </a:rPr>
              <a:t>Chúng em đi hái hoa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5200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Bài Thơ Bó Hoa Tặng Cô ❤️️ Nội Dung, Hình Ảnh, Giáo 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34636"/>
            <a:ext cx="9123218" cy="682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21214" y="609600"/>
            <a:ext cx="356540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>
                <a:solidFill>
                  <a:srgbClr val="C00000"/>
                </a:solidFill>
              </a:rPr>
              <a:t>Mang về tặng cô giáo</a:t>
            </a:r>
            <a:br>
              <a:rPr lang="vi-VN" sz="2400" b="1" dirty="0">
                <a:solidFill>
                  <a:srgbClr val="C00000"/>
                </a:solidFill>
              </a:rPr>
            </a:br>
            <a:r>
              <a:rPr lang="vi-VN" sz="2400" b="1" dirty="0">
                <a:solidFill>
                  <a:srgbClr val="C00000"/>
                </a:solidFill>
              </a:rPr>
              <a:t>Bó hoa của em đây</a:t>
            </a:r>
            <a:br>
              <a:rPr lang="vi-VN" sz="2400" b="1" dirty="0">
                <a:solidFill>
                  <a:srgbClr val="C00000"/>
                </a:solidFill>
              </a:rPr>
            </a:br>
            <a:r>
              <a:rPr lang="vi-VN" sz="2400" b="1" dirty="0">
                <a:solidFill>
                  <a:srgbClr val="C00000"/>
                </a:solidFill>
              </a:rPr>
              <a:t>Vàng tươi hoa cúc áo</a:t>
            </a:r>
            <a:br>
              <a:rPr lang="vi-VN" sz="2400" b="1" dirty="0">
                <a:solidFill>
                  <a:srgbClr val="C00000"/>
                </a:solidFill>
              </a:rPr>
            </a:br>
            <a:r>
              <a:rPr lang="vi-VN" sz="2400" b="1" dirty="0">
                <a:solidFill>
                  <a:srgbClr val="C00000"/>
                </a:solidFill>
              </a:rPr>
              <a:t>Hồng hồng hoa cối xay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9939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14600" y="1600200"/>
            <a:ext cx="3642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</a:rPr>
              <a:t>Đỏ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0" y="5486400"/>
            <a:ext cx="3336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</a:rPr>
              <a:t>Đỏ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rực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nụ</a:t>
            </a:r>
            <a:r>
              <a:rPr lang="en-US" sz="2800" b="1" dirty="0">
                <a:solidFill>
                  <a:srgbClr val="C00000"/>
                </a:solidFill>
              </a:rPr>
              <a:t> dong </a:t>
            </a:r>
            <a:r>
              <a:rPr lang="en-US" sz="2800" b="1" dirty="0" err="1">
                <a:solidFill>
                  <a:srgbClr val="C00000"/>
                </a:solidFill>
              </a:rPr>
              <a:t>riềng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6150" name="Picture 6" descr="Bài thơ Bó hoa tặng cô – Thơ Mầm 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647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943600" y="1524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000" b="1" dirty="0">
                <a:solidFill>
                  <a:srgbClr val="C00000"/>
                </a:solidFill>
              </a:rPr>
              <a:t>Đỏ rực nụ dong riềng</a:t>
            </a:r>
            <a:br>
              <a:rPr lang="vi-VN" sz="2000" b="1" dirty="0">
                <a:solidFill>
                  <a:srgbClr val="C00000"/>
                </a:solidFill>
              </a:rPr>
            </a:br>
            <a:r>
              <a:rPr lang="vi-VN" sz="2000" b="1" dirty="0">
                <a:solidFill>
                  <a:srgbClr val="C00000"/>
                </a:solidFill>
              </a:rPr>
              <a:t>Tím tím hoa bìm bìm</a:t>
            </a:r>
            <a:br>
              <a:rPr lang="vi-VN" sz="2000" b="1" dirty="0">
                <a:solidFill>
                  <a:srgbClr val="C00000"/>
                </a:solidFill>
              </a:rPr>
            </a:br>
            <a:r>
              <a:rPr lang="vi-VN" sz="2000" b="1" dirty="0">
                <a:solidFill>
                  <a:srgbClr val="C00000"/>
                </a:solidFill>
              </a:rPr>
              <a:t>Dây tơ hồng em cuốn</a:t>
            </a:r>
            <a:br>
              <a:rPr lang="vi-VN" sz="2000" b="1" dirty="0">
                <a:solidFill>
                  <a:srgbClr val="C00000"/>
                </a:solidFill>
              </a:rPr>
            </a:br>
            <a:r>
              <a:rPr lang="vi-VN" sz="2000" b="1" dirty="0">
                <a:solidFill>
                  <a:srgbClr val="C00000"/>
                </a:solidFill>
              </a:rPr>
              <a:t>Thành một bó vừa xinh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614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Bài thơ Bó hoa tặng cô | Thiết kế thiệp cưới, Bó hoa, T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647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20782" y="2286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000" b="1" dirty="0">
                <a:solidFill>
                  <a:srgbClr val="C00000"/>
                </a:solidFill>
              </a:rPr>
              <a:t>Sao em hồi hộp thế</a:t>
            </a:r>
            <a:br>
              <a:rPr lang="vi-VN" sz="2000" b="1" dirty="0">
                <a:solidFill>
                  <a:srgbClr val="C00000"/>
                </a:solidFill>
              </a:rPr>
            </a:br>
            <a:r>
              <a:rPr lang="vi-VN" sz="2000" b="1" dirty="0">
                <a:solidFill>
                  <a:srgbClr val="C00000"/>
                </a:solidFill>
              </a:rPr>
              <a:t>Chẳng nói được câu nào</a:t>
            </a:r>
            <a:br>
              <a:rPr lang="vi-VN" sz="2000" b="1" dirty="0">
                <a:solidFill>
                  <a:srgbClr val="C00000"/>
                </a:solidFill>
              </a:rPr>
            </a:br>
            <a:r>
              <a:rPr lang="vi-VN" sz="2000" b="1" dirty="0">
                <a:solidFill>
                  <a:srgbClr val="C00000"/>
                </a:solidFill>
              </a:rPr>
              <a:t>Lời cô than thiết sao</a:t>
            </a:r>
            <a:br>
              <a:rPr lang="vi-VN" sz="2000" b="1" dirty="0">
                <a:solidFill>
                  <a:srgbClr val="C00000"/>
                </a:solidFill>
              </a:rPr>
            </a:br>
            <a:r>
              <a:rPr lang="vi-VN" sz="2000" b="1" dirty="0">
                <a:solidFill>
                  <a:srgbClr val="C00000"/>
                </a:solidFill>
              </a:rPr>
              <a:t>Vòng tay cô dịu quá</a:t>
            </a:r>
            <a:br>
              <a:rPr lang="vi-VN" sz="2000" b="1" dirty="0">
                <a:solidFill>
                  <a:srgbClr val="C00000"/>
                </a:solidFill>
              </a:rPr>
            </a:br>
            <a:r>
              <a:rPr lang="vi-VN" sz="2000" b="1" dirty="0">
                <a:solidFill>
                  <a:srgbClr val="C00000"/>
                </a:solidFill>
              </a:rPr>
              <a:t>Có phải hoa nói hộ</a:t>
            </a:r>
            <a:br>
              <a:rPr lang="vi-VN" sz="2000" b="1" dirty="0">
                <a:solidFill>
                  <a:srgbClr val="C00000"/>
                </a:solidFill>
              </a:rPr>
            </a:br>
            <a:r>
              <a:rPr lang="vi-VN" sz="2000" b="1" dirty="0">
                <a:solidFill>
                  <a:srgbClr val="C00000"/>
                </a:solidFill>
              </a:rPr>
              <a:t>Cho lòng em xôn xao</a:t>
            </a:r>
            <a:br>
              <a:rPr lang="vi-VN" sz="2000" b="1" dirty="0">
                <a:solidFill>
                  <a:srgbClr val="C00000"/>
                </a:solidFill>
              </a:rPr>
            </a:br>
            <a:r>
              <a:rPr lang="vi-VN" sz="2000" b="1" dirty="0">
                <a:solidFill>
                  <a:srgbClr val="C00000"/>
                </a:solidFill>
              </a:rPr>
              <a:t>Ôi </a:t>
            </a:r>
            <a:r>
              <a:rPr lang="en-US" sz="2000" b="1" dirty="0" err="1">
                <a:solidFill>
                  <a:srgbClr val="C00000"/>
                </a:solidFill>
              </a:rPr>
              <a:t>chùm</a:t>
            </a:r>
            <a:r>
              <a:rPr lang="vi-VN" sz="2000" b="1" dirty="0">
                <a:solidFill>
                  <a:srgbClr val="C00000"/>
                </a:solidFill>
              </a:rPr>
              <a:t> hoa bé nhỏ</a:t>
            </a:r>
            <a:br>
              <a:rPr lang="vi-VN" sz="2000" b="1" dirty="0">
                <a:solidFill>
                  <a:srgbClr val="C00000"/>
                </a:solidFill>
              </a:rPr>
            </a:br>
            <a:r>
              <a:rPr lang="vi-VN" sz="2000" b="1" dirty="0">
                <a:solidFill>
                  <a:srgbClr val="C00000"/>
                </a:solidFill>
              </a:rPr>
              <a:t>Của đồng quê ngọt ngào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864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317</Words>
  <Application>Microsoft Office PowerPoint</Application>
  <PresentationFormat>On-screen Show (4:3)</PresentationFormat>
  <Paragraphs>31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Trường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</dc:title>
  <dc:creator>SKY</dc:creator>
  <cp:lastModifiedBy>Trang Nguyen</cp:lastModifiedBy>
  <cp:revision>8</cp:revision>
  <dcterms:created xsi:type="dcterms:W3CDTF">2023-03-06T01:41:56Z</dcterms:created>
  <dcterms:modified xsi:type="dcterms:W3CDTF">2023-11-12T04:44:29Z</dcterms:modified>
</cp:coreProperties>
</file>